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  <p:sldMasterId id="2147483685" r:id="rId6"/>
    <p:sldMasterId id="214748368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</p:sldIdLst>
  <p:sldSz cy="5143500" cx="9144000"/>
  <p:notesSz cx="6858000" cy="9144000"/>
  <p:embeddedFontLst>
    <p:embeddedFont>
      <p:font typeface="Roboto"/>
      <p:regular r:id="rId68"/>
      <p:bold r:id="rId69"/>
      <p:italic r:id="rId70"/>
      <p:boldItalic r:id="rId71"/>
    </p:embeddedFont>
    <p:embeddedFont>
      <p:font typeface="Amatic SC"/>
      <p:regular r:id="rId72"/>
      <p:bold r:id="rId73"/>
    </p:embeddedFont>
    <p:embeddedFont>
      <p:font typeface="Coming Soon"/>
      <p:regular r:id="rId74"/>
    </p:embeddedFont>
    <p:embeddedFont>
      <p:font typeface="Oswald"/>
      <p:regular r:id="rId75"/>
      <p:bold r:id="rId76"/>
    </p:embeddedFont>
    <p:embeddedFont>
      <p:font typeface="Open Sans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0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font" Target="fonts/AmaticSC-bold.fntdata"/><Relationship Id="rId72" Type="http://schemas.openxmlformats.org/officeDocument/2006/relationships/font" Target="fonts/AmaticSC-regular.fntdata"/><Relationship Id="rId31" Type="http://schemas.openxmlformats.org/officeDocument/2006/relationships/slide" Target="slides/slide23.xml"/><Relationship Id="rId75" Type="http://schemas.openxmlformats.org/officeDocument/2006/relationships/font" Target="fonts/Oswald-regular.fntdata"/><Relationship Id="rId30" Type="http://schemas.openxmlformats.org/officeDocument/2006/relationships/slide" Target="slides/slide22.xml"/><Relationship Id="rId74" Type="http://schemas.openxmlformats.org/officeDocument/2006/relationships/font" Target="fonts/ComingSoon-regular.fntdata"/><Relationship Id="rId33" Type="http://schemas.openxmlformats.org/officeDocument/2006/relationships/slide" Target="slides/slide25.xml"/><Relationship Id="rId77" Type="http://schemas.openxmlformats.org/officeDocument/2006/relationships/font" Target="fonts/OpenSans-regular.fntdata"/><Relationship Id="rId32" Type="http://schemas.openxmlformats.org/officeDocument/2006/relationships/slide" Target="slides/slide24.xml"/><Relationship Id="rId76" Type="http://schemas.openxmlformats.org/officeDocument/2006/relationships/font" Target="fonts/Oswald-bold.fntdata"/><Relationship Id="rId35" Type="http://schemas.openxmlformats.org/officeDocument/2006/relationships/slide" Target="slides/slide27.xml"/><Relationship Id="rId79" Type="http://schemas.openxmlformats.org/officeDocument/2006/relationships/font" Target="fonts/OpenSans-italic.fntdata"/><Relationship Id="rId34" Type="http://schemas.openxmlformats.org/officeDocument/2006/relationships/slide" Target="slides/slide26.xml"/><Relationship Id="rId78" Type="http://schemas.openxmlformats.org/officeDocument/2006/relationships/font" Target="fonts/OpenSans-bold.fntdata"/><Relationship Id="rId71" Type="http://schemas.openxmlformats.org/officeDocument/2006/relationships/font" Target="fonts/Roboto-boldItalic.fntdata"/><Relationship Id="rId70" Type="http://schemas.openxmlformats.org/officeDocument/2006/relationships/font" Target="fonts/Roboto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font" Target="fonts/Roboto-regular.fntdata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ddf2dbac40_0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ddf2dbac4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ddf2dbac40_0_1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ddf2dbac40_0_1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df2dbac40_0_1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ddf2dbac40_0_1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ddf2dbac40_0_1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ddf2dbac40_0_1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ddf2dbac40_0_1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ddf2dbac40_0_1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ddf2dbac40_0_1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ddf2dbac40_0_1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118b585e1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118b585e1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ddcd62a31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ddcd62a31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ddf2dbac40_0_1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ddf2dbac40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ddf2dbac40_0_16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ddf2dbac40_0_1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06fd29f29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06fd29f29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ddf2dbac40_0_17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ddf2dbac40_0_1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ddf2dbac40_0_17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ddf2dbac40_0_1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ddf2dbac40_0_17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ddf2dbac40_0_1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ddf2dbac40_0_17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ddf2dbac40_0_1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ddf2dbac40_0_2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ddf2dbac40_0_2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ddf2dbac40_0_2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ddf2dbac40_0_2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ddf2dbac40_0_2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ddf2dbac40_0_2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ddf2dbac40_0_2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ddf2dbac40_0_2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ddf2dbac40_0_2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ddf2dbac40_0_2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ddf2dbac40_0_2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ddf2dbac40_0_2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dcd62a31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ddcd62a31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ddf2dbac40_0_2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ddf2dbac40_0_2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ddf2dbac40_0_2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ddf2dbac40_0_2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ddf2dbac40_0_2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1ddf2dbac40_0_2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ddf2dbac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ddf2dbac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ddcd62a31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1ddcd62a31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1ddf2dbac4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1ddf2dbac4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ddf2dbac4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1ddf2dbac4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1ddf2dbac4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1ddf2dbac4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1ddf2dbac4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1ddf2dbac4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ddcd62a31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1ddcd62a31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18b585e1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118b585e1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ddcd62a31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1ddcd62a31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1ddcd62a31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1ddcd62a31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ddf2dbac40_0_1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ddf2dbac40_0_1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2028100c552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2028100c552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20472d658a1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20472d658a1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028100c552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2028100c552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ddf2dbac40_0_3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ddf2dbac40_0_3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1ddf2dbac40_0_3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1ddf2dbac40_0_3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ddf2dbac40_0_3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1ddf2dbac40_0_3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ddf2dbac40_0_3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ddf2dbac40_0_3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18b585e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118b585e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ddf2dbac40_0_3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1ddf2dbac40_0_3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1ddf2dbac40_0_3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1ddf2dbac40_0_3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ddf2dbac40_0_3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1ddf2dbac40_0_3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1ddf2dbac40_0_3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1ddf2dbac40_0_3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ddf2dbac40_0_3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ddf2dbac40_0_3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1ddf2dbac40_0_3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1ddf2dbac40_0_3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1ddf2dbac40_0_3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1ddf2dbac40_0_3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1ddf2dbac40_0_3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1ddf2dbac40_0_3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1ddf2dbac40_0_3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1ddf2dbac40_0_3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1ddf2dbac40_0_3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1ddf2dbac40_0_3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118b585e1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118b585e1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ddcd62a31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ddcd62a31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ddf2dbac40_0_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ddf2dbac4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df2dbac40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ddf2dbac40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5200"/>
              <a:buFont typeface="Open Sans"/>
              <a:buNone/>
              <a:defRPr b="1" sz="52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4" name="Google Shape;74;p2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" name="Google Shape;75;p2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4" name="Google Shape;84;p2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7" name="Google Shape;87;p2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90" name="Google Shape;90;p2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9" name="Google Shape;99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0" name="Google Shape;10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" name="Google Shape;1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" name="Google Shape;118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9" name="Google Shape;11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2" name="Google Shape;12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1" name="Google Shape;13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5" name="Google Shape;13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A8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9"/>
          <p:cNvSpPr/>
          <p:nvPr/>
        </p:nvSpPr>
        <p:spPr>
          <a:xfrm>
            <a:off x="1967410" y="1026904"/>
            <a:ext cx="4828200" cy="2708700"/>
          </a:xfrm>
          <a:prstGeom prst="rect">
            <a:avLst/>
          </a:prstGeom>
          <a:solidFill>
            <a:srgbClr val="007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9"/>
          <p:cNvSpPr/>
          <p:nvPr/>
        </p:nvSpPr>
        <p:spPr>
          <a:xfrm>
            <a:off x="2348388" y="1407896"/>
            <a:ext cx="4828200" cy="2708700"/>
          </a:xfrm>
          <a:prstGeom prst="rect">
            <a:avLst/>
          </a:prstGeom>
          <a:solidFill>
            <a:srgbClr val="FAFF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9"/>
          <p:cNvSpPr txBox="1"/>
          <p:nvPr>
            <p:ph type="ctrTitle"/>
          </p:nvPr>
        </p:nvSpPr>
        <p:spPr>
          <a:xfrm>
            <a:off x="2689350" y="1811363"/>
            <a:ext cx="4146300" cy="1249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3600"/>
              <a:buNone/>
              <a:defRPr b="1" sz="3600">
                <a:solidFill>
                  <a:srgbClr val="00345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3600"/>
              <a:buNone/>
              <a:defRPr b="1" sz="3600">
                <a:solidFill>
                  <a:srgbClr val="00345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3600"/>
              <a:buNone/>
              <a:defRPr b="1" sz="3600">
                <a:solidFill>
                  <a:srgbClr val="00345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3600"/>
              <a:buNone/>
              <a:defRPr b="1" sz="3600">
                <a:solidFill>
                  <a:srgbClr val="00345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3600"/>
              <a:buNone/>
              <a:defRPr b="1" sz="3600">
                <a:solidFill>
                  <a:srgbClr val="00345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3600"/>
              <a:buNone/>
              <a:defRPr b="1" sz="3600">
                <a:solidFill>
                  <a:srgbClr val="00345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3600"/>
              <a:buNone/>
              <a:defRPr b="1" sz="3600">
                <a:solidFill>
                  <a:srgbClr val="00345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3600"/>
              <a:buNone/>
              <a:defRPr b="1" sz="3600">
                <a:solidFill>
                  <a:srgbClr val="00345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3600"/>
              <a:buNone/>
              <a:defRPr b="1" sz="3600">
                <a:solidFill>
                  <a:srgbClr val="003459"/>
                </a:solidFill>
              </a:defRPr>
            </a:lvl9pPr>
          </a:lstStyle>
          <a:p/>
        </p:txBody>
      </p:sp>
      <p:sp>
        <p:nvSpPr>
          <p:cNvPr id="143" name="Google Shape;143;p39"/>
          <p:cNvSpPr txBox="1"/>
          <p:nvPr>
            <p:ph idx="1" type="subTitle"/>
          </p:nvPr>
        </p:nvSpPr>
        <p:spPr>
          <a:xfrm>
            <a:off x="2689350" y="3190240"/>
            <a:ext cx="4146300" cy="52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2100"/>
              <a:buNone/>
              <a:defRPr sz="2100">
                <a:solidFill>
                  <a:srgbClr val="00345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2100"/>
              <a:buNone/>
              <a:defRPr sz="2100">
                <a:solidFill>
                  <a:srgbClr val="00345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2100"/>
              <a:buNone/>
              <a:defRPr sz="2100">
                <a:solidFill>
                  <a:srgbClr val="00345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2100"/>
              <a:buNone/>
              <a:defRPr sz="2100">
                <a:solidFill>
                  <a:srgbClr val="00345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2100"/>
              <a:buNone/>
              <a:defRPr sz="2100">
                <a:solidFill>
                  <a:srgbClr val="00345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2100"/>
              <a:buNone/>
              <a:defRPr sz="2100">
                <a:solidFill>
                  <a:srgbClr val="00345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2100"/>
              <a:buNone/>
              <a:defRPr sz="2100">
                <a:solidFill>
                  <a:srgbClr val="00345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2100"/>
              <a:buNone/>
              <a:defRPr sz="2100">
                <a:solidFill>
                  <a:srgbClr val="00345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2100"/>
              <a:buNone/>
              <a:defRPr sz="2100">
                <a:solidFill>
                  <a:srgbClr val="003459"/>
                </a:solidFill>
              </a:defRPr>
            </a:lvl9pPr>
          </a:lstStyle>
          <a:p/>
        </p:txBody>
      </p:sp>
      <p:sp>
        <p:nvSpPr>
          <p:cNvPr id="144" name="Google Shape;14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03459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03459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03459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03459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03459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03459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03459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03459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0345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3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Open Sans"/>
              <a:buNone/>
              <a:defRPr b="1" sz="28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akobashikawa.github.io/curso-elementos-desarrollo-web/" TargetMode="External"/><Relationship Id="rId4" Type="http://schemas.openxmlformats.org/officeDocument/2006/relationships/hyperlink" Target="https://www.pinterest.com/pin/512988213777577603/" TargetMode="External"/><Relationship Id="rId5" Type="http://schemas.openxmlformats.org/officeDocument/2006/relationships/hyperlink" Target="https://www.atlassian.com/es/agile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Elementos de Desarrollo Web</a:t>
            </a:r>
            <a:endParaRPr/>
          </a:p>
        </p:txBody>
      </p:sp>
      <p:sp>
        <p:nvSpPr>
          <p:cNvPr id="150" name="Google Shape;150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Curso rápido para hacer aplicaciones web</a:t>
            </a:r>
            <a:endParaRPr/>
          </a:p>
        </p:txBody>
      </p:sp>
      <p:sp>
        <p:nvSpPr>
          <p:cNvPr id="151" name="Google Shape;151;p40"/>
          <p:cNvSpPr txBox="1"/>
          <p:nvPr>
            <p:ph idx="1" type="subTitle"/>
          </p:nvPr>
        </p:nvSpPr>
        <p:spPr>
          <a:xfrm>
            <a:off x="311700" y="3837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/>
              <a:t>Sesión 13:</a:t>
            </a:r>
            <a:br>
              <a:rPr i="1" lang="es-419"/>
            </a:br>
            <a:r>
              <a:rPr b="1" i="1" lang="es-419"/>
              <a:t>Desarrollo Progresivo</a:t>
            </a:r>
            <a:endParaRPr b="1"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/>
          <p:nvPr/>
        </p:nvSpPr>
        <p:spPr>
          <a:xfrm flipH="1">
            <a:off x="3166075" y="2160825"/>
            <a:ext cx="1271400" cy="5196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9"/>
          <p:cNvSpPr/>
          <p:nvPr/>
        </p:nvSpPr>
        <p:spPr>
          <a:xfrm flipH="1">
            <a:off x="1420350" y="2149175"/>
            <a:ext cx="431700" cy="431700"/>
          </a:xfrm>
          <a:prstGeom prst="donut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9"/>
          <p:cNvSpPr txBox="1"/>
          <p:nvPr/>
        </p:nvSpPr>
        <p:spPr>
          <a:xfrm flipH="1">
            <a:off x="1350450" y="1630200"/>
            <a:ext cx="571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A</a:t>
            </a:r>
            <a:endParaRPr sz="3000"/>
          </a:p>
        </p:txBody>
      </p:sp>
      <p:sp>
        <p:nvSpPr>
          <p:cNvPr id="217" name="Google Shape;217;p49"/>
          <p:cNvSpPr txBox="1"/>
          <p:nvPr/>
        </p:nvSpPr>
        <p:spPr>
          <a:xfrm flipH="1">
            <a:off x="7192950" y="1630200"/>
            <a:ext cx="571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B</a:t>
            </a:r>
            <a:endParaRPr sz="3000"/>
          </a:p>
        </p:txBody>
      </p:sp>
      <p:sp>
        <p:nvSpPr>
          <p:cNvPr id="218" name="Google Shape;218;p49"/>
          <p:cNvSpPr/>
          <p:nvPr/>
        </p:nvSpPr>
        <p:spPr>
          <a:xfrm flipH="1">
            <a:off x="7163850" y="2050175"/>
            <a:ext cx="629700" cy="6297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9"/>
          <p:cNvSpPr/>
          <p:nvPr/>
        </p:nvSpPr>
        <p:spPr>
          <a:xfrm flipH="1">
            <a:off x="2530775" y="2079275"/>
            <a:ext cx="431700" cy="571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9"/>
          <p:cNvSpPr/>
          <p:nvPr/>
        </p:nvSpPr>
        <p:spPr>
          <a:xfrm flipH="1">
            <a:off x="3871275" y="1310275"/>
            <a:ext cx="431700" cy="571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9"/>
          <p:cNvSpPr/>
          <p:nvPr/>
        </p:nvSpPr>
        <p:spPr>
          <a:xfrm flipH="1">
            <a:off x="4847313" y="2197450"/>
            <a:ext cx="431700" cy="571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49"/>
          <p:cNvSpPr/>
          <p:nvPr/>
        </p:nvSpPr>
        <p:spPr>
          <a:xfrm flipH="1">
            <a:off x="6050750" y="2816400"/>
            <a:ext cx="431700" cy="571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49"/>
          <p:cNvSpPr/>
          <p:nvPr/>
        </p:nvSpPr>
        <p:spPr>
          <a:xfrm flipH="1">
            <a:off x="2134375" y="1568324"/>
            <a:ext cx="4770275" cy="1941725"/>
          </a:xfrm>
          <a:custGeom>
            <a:rect b="b" l="l" r="r" t="t"/>
            <a:pathLst>
              <a:path extrusionOk="0" h="77669" w="190811">
                <a:moveTo>
                  <a:pt x="190811" y="31506"/>
                </a:moveTo>
                <a:cubicBezTo>
                  <a:pt x="185679" y="26452"/>
                  <a:pt x="179848" y="-6438"/>
                  <a:pt x="160020" y="1182"/>
                </a:cubicBezTo>
                <a:cubicBezTo>
                  <a:pt x="140193" y="8802"/>
                  <a:pt x="92995" y="72172"/>
                  <a:pt x="71846" y="77226"/>
                </a:cubicBezTo>
                <a:cubicBezTo>
                  <a:pt x="50697" y="82280"/>
                  <a:pt x="45098" y="39126"/>
                  <a:pt x="33124" y="31506"/>
                </a:cubicBezTo>
                <a:cubicBezTo>
                  <a:pt x="21150" y="23886"/>
                  <a:pt x="5521" y="31506"/>
                  <a:pt x="0" y="31506"/>
                </a:cubicBezTo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solidFill>
            <a:srgbClr val="F4CC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-419" sz="2400"/>
              <a:t>El usuario no sabe lo que quiere</a:t>
            </a:r>
            <a:endParaRPr sz="2400"/>
          </a:p>
        </p:txBody>
      </p:sp>
      <p:grpSp>
        <p:nvGrpSpPr>
          <p:cNvPr id="229" name="Google Shape;229;p50"/>
          <p:cNvGrpSpPr/>
          <p:nvPr/>
        </p:nvGrpSpPr>
        <p:grpSpPr>
          <a:xfrm>
            <a:off x="4125875" y="1801575"/>
            <a:ext cx="892250" cy="1540328"/>
            <a:chOff x="3914300" y="1639225"/>
            <a:chExt cx="892250" cy="1540328"/>
          </a:xfrm>
        </p:grpSpPr>
        <p:sp>
          <p:nvSpPr>
            <p:cNvPr id="230" name="Google Shape;230;p50"/>
            <p:cNvSpPr/>
            <p:nvPr/>
          </p:nvSpPr>
          <p:spPr>
            <a:xfrm>
              <a:off x="3914300" y="2014400"/>
              <a:ext cx="892250" cy="1165153"/>
            </a:xfrm>
            <a:custGeom>
              <a:rect b="b" l="l" r="r" t="t"/>
              <a:pathLst>
                <a:path extrusionOk="0" h="50385" w="35690">
                  <a:moveTo>
                    <a:pt x="0" y="19734"/>
                  </a:moveTo>
                  <a:cubicBezTo>
                    <a:pt x="980" y="17565"/>
                    <a:pt x="11267" y="70"/>
                    <a:pt x="17215" y="0"/>
                  </a:cubicBezTo>
                  <a:cubicBezTo>
                    <a:pt x="23163" y="-70"/>
                    <a:pt x="34500" y="17285"/>
                    <a:pt x="35690" y="19314"/>
                  </a:cubicBezTo>
                  <a:cubicBezTo>
                    <a:pt x="36880" y="21343"/>
                    <a:pt x="25543" y="6998"/>
                    <a:pt x="24353" y="12176"/>
                  </a:cubicBezTo>
                  <a:cubicBezTo>
                    <a:pt x="23163" y="17355"/>
                    <a:pt x="29532" y="47446"/>
                    <a:pt x="28552" y="50385"/>
                  </a:cubicBezTo>
                  <a:cubicBezTo>
                    <a:pt x="27572" y="53324"/>
                    <a:pt x="21624" y="29951"/>
                    <a:pt x="18475" y="29811"/>
                  </a:cubicBezTo>
                  <a:cubicBezTo>
                    <a:pt x="15326" y="29671"/>
                    <a:pt x="10847" y="52344"/>
                    <a:pt x="9657" y="49545"/>
                  </a:cubicBezTo>
                  <a:cubicBezTo>
                    <a:pt x="8467" y="46746"/>
                    <a:pt x="12947" y="17985"/>
                    <a:pt x="11337" y="13016"/>
                  </a:cubicBezTo>
                  <a:cubicBezTo>
                    <a:pt x="9728" y="8048"/>
                    <a:pt x="-980" y="21903"/>
                    <a:pt x="0" y="19734"/>
                  </a:cubicBezTo>
                  <a:close/>
                </a:path>
              </a:pathLst>
            </a:custGeom>
            <a:solidFill>
              <a:srgbClr val="F9CB9C"/>
            </a:solidFill>
            <a:ln cap="flat" cmpd="sng" w="38100">
              <a:solidFill>
                <a:srgbClr val="F9CB9C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31" name="Google Shape;231;p50"/>
            <p:cNvSpPr/>
            <p:nvPr/>
          </p:nvSpPr>
          <p:spPr>
            <a:xfrm>
              <a:off x="4155725" y="1639225"/>
              <a:ext cx="357000" cy="357000"/>
            </a:xfrm>
            <a:prstGeom prst="ellipse">
              <a:avLst/>
            </a:prstGeom>
            <a:solidFill>
              <a:srgbClr val="F9CB9C"/>
            </a:solidFill>
            <a:ln cap="flat" cmpd="sng" w="38100">
              <a:solidFill>
                <a:srgbClr val="F9CB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50"/>
          <p:cNvSpPr/>
          <p:nvPr/>
        </p:nvSpPr>
        <p:spPr>
          <a:xfrm>
            <a:off x="4324500" y="407175"/>
            <a:ext cx="347100" cy="330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50"/>
          <p:cNvSpPr/>
          <p:nvPr/>
        </p:nvSpPr>
        <p:spPr>
          <a:xfrm>
            <a:off x="5388406" y="361575"/>
            <a:ext cx="421200" cy="421200"/>
          </a:xfrm>
          <a:prstGeom prst="irregularSeal1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50"/>
          <p:cNvSpPr/>
          <p:nvPr/>
        </p:nvSpPr>
        <p:spPr>
          <a:xfrm>
            <a:off x="6600075" y="410175"/>
            <a:ext cx="421200" cy="324000"/>
          </a:xfrm>
          <a:prstGeom prst="cloud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50"/>
          <p:cNvSpPr/>
          <p:nvPr/>
        </p:nvSpPr>
        <p:spPr>
          <a:xfrm>
            <a:off x="2048500" y="361575"/>
            <a:ext cx="421200" cy="421200"/>
          </a:xfrm>
          <a:prstGeom prst="sun">
            <a:avLst>
              <a:gd fmla="val 25000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50"/>
          <p:cNvSpPr/>
          <p:nvPr/>
        </p:nvSpPr>
        <p:spPr>
          <a:xfrm>
            <a:off x="3174850" y="361575"/>
            <a:ext cx="210600" cy="421200"/>
          </a:xfrm>
          <a:prstGeom prst="moon">
            <a:avLst>
              <a:gd fmla="val 50000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solidFill>
            <a:srgbClr val="F4CC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-419" sz="2400"/>
              <a:t>El usuario elige lo que no necesita</a:t>
            </a:r>
            <a:endParaRPr sz="2400"/>
          </a:p>
        </p:txBody>
      </p:sp>
      <p:sp>
        <p:nvSpPr>
          <p:cNvPr id="242" name="Google Shape;242;p51"/>
          <p:cNvSpPr/>
          <p:nvPr/>
        </p:nvSpPr>
        <p:spPr>
          <a:xfrm>
            <a:off x="6093825" y="225075"/>
            <a:ext cx="1433700" cy="694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" name="Google Shape;243;p51"/>
          <p:cNvGrpSpPr/>
          <p:nvPr/>
        </p:nvGrpSpPr>
        <p:grpSpPr>
          <a:xfrm>
            <a:off x="4125875" y="1801575"/>
            <a:ext cx="892250" cy="1540328"/>
            <a:chOff x="3914300" y="1639225"/>
            <a:chExt cx="892250" cy="1540328"/>
          </a:xfrm>
        </p:grpSpPr>
        <p:sp>
          <p:nvSpPr>
            <p:cNvPr id="244" name="Google Shape;244;p51"/>
            <p:cNvSpPr/>
            <p:nvPr/>
          </p:nvSpPr>
          <p:spPr>
            <a:xfrm>
              <a:off x="3914300" y="2014400"/>
              <a:ext cx="892250" cy="1165153"/>
            </a:xfrm>
            <a:custGeom>
              <a:rect b="b" l="l" r="r" t="t"/>
              <a:pathLst>
                <a:path extrusionOk="0" h="50385" w="35690">
                  <a:moveTo>
                    <a:pt x="0" y="19734"/>
                  </a:moveTo>
                  <a:cubicBezTo>
                    <a:pt x="980" y="17565"/>
                    <a:pt x="11267" y="70"/>
                    <a:pt x="17215" y="0"/>
                  </a:cubicBezTo>
                  <a:cubicBezTo>
                    <a:pt x="23163" y="-70"/>
                    <a:pt x="34500" y="17285"/>
                    <a:pt x="35690" y="19314"/>
                  </a:cubicBezTo>
                  <a:cubicBezTo>
                    <a:pt x="36880" y="21343"/>
                    <a:pt x="25543" y="6998"/>
                    <a:pt x="24353" y="12176"/>
                  </a:cubicBezTo>
                  <a:cubicBezTo>
                    <a:pt x="23163" y="17355"/>
                    <a:pt x="29532" y="47446"/>
                    <a:pt x="28552" y="50385"/>
                  </a:cubicBezTo>
                  <a:cubicBezTo>
                    <a:pt x="27572" y="53324"/>
                    <a:pt x="21624" y="29951"/>
                    <a:pt x="18475" y="29811"/>
                  </a:cubicBezTo>
                  <a:cubicBezTo>
                    <a:pt x="15326" y="29671"/>
                    <a:pt x="10847" y="52344"/>
                    <a:pt x="9657" y="49545"/>
                  </a:cubicBezTo>
                  <a:cubicBezTo>
                    <a:pt x="8467" y="46746"/>
                    <a:pt x="12947" y="17985"/>
                    <a:pt x="11337" y="13016"/>
                  </a:cubicBezTo>
                  <a:cubicBezTo>
                    <a:pt x="9728" y="8048"/>
                    <a:pt x="-980" y="21903"/>
                    <a:pt x="0" y="19734"/>
                  </a:cubicBezTo>
                  <a:close/>
                </a:path>
              </a:pathLst>
            </a:custGeom>
            <a:solidFill>
              <a:srgbClr val="F9CB9C"/>
            </a:solidFill>
            <a:ln cap="flat" cmpd="sng" w="38100">
              <a:solidFill>
                <a:srgbClr val="F9CB9C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45" name="Google Shape;245;p51"/>
            <p:cNvSpPr/>
            <p:nvPr/>
          </p:nvSpPr>
          <p:spPr>
            <a:xfrm>
              <a:off x="4155725" y="1639225"/>
              <a:ext cx="357000" cy="357000"/>
            </a:xfrm>
            <a:prstGeom prst="ellipse">
              <a:avLst/>
            </a:prstGeom>
            <a:solidFill>
              <a:srgbClr val="F9CB9C"/>
            </a:solidFill>
            <a:ln cap="flat" cmpd="sng" w="38100">
              <a:solidFill>
                <a:srgbClr val="F9CB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51"/>
          <p:cNvSpPr/>
          <p:nvPr/>
        </p:nvSpPr>
        <p:spPr>
          <a:xfrm>
            <a:off x="1542250" y="225075"/>
            <a:ext cx="1433700" cy="694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51"/>
          <p:cNvSpPr/>
          <p:nvPr/>
        </p:nvSpPr>
        <p:spPr>
          <a:xfrm>
            <a:off x="4324500" y="407175"/>
            <a:ext cx="347100" cy="330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51"/>
          <p:cNvSpPr/>
          <p:nvPr/>
        </p:nvSpPr>
        <p:spPr>
          <a:xfrm>
            <a:off x="5388406" y="361575"/>
            <a:ext cx="421200" cy="421200"/>
          </a:xfrm>
          <a:prstGeom prst="irregularSeal1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51"/>
          <p:cNvSpPr/>
          <p:nvPr/>
        </p:nvSpPr>
        <p:spPr>
          <a:xfrm>
            <a:off x="6600075" y="410175"/>
            <a:ext cx="421200" cy="324000"/>
          </a:xfrm>
          <a:prstGeom prst="cloud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51"/>
          <p:cNvSpPr/>
          <p:nvPr/>
        </p:nvSpPr>
        <p:spPr>
          <a:xfrm>
            <a:off x="2048500" y="361575"/>
            <a:ext cx="421200" cy="421200"/>
          </a:xfrm>
          <a:prstGeom prst="sun">
            <a:avLst>
              <a:gd fmla="val 25000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51"/>
          <p:cNvSpPr/>
          <p:nvPr/>
        </p:nvSpPr>
        <p:spPr>
          <a:xfrm>
            <a:off x="3174850" y="361575"/>
            <a:ext cx="210600" cy="421200"/>
          </a:xfrm>
          <a:prstGeom prst="moon">
            <a:avLst>
              <a:gd fmla="val 50000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solidFill>
            <a:srgbClr val="F4CC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-419" sz="2400"/>
              <a:t>El desarrollador no entiende al usuario</a:t>
            </a:r>
            <a:endParaRPr sz="2400"/>
          </a:p>
        </p:txBody>
      </p:sp>
      <p:sp>
        <p:nvSpPr>
          <p:cNvPr id="257" name="Google Shape;257;p52"/>
          <p:cNvSpPr/>
          <p:nvPr/>
        </p:nvSpPr>
        <p:spPr>
          <a:xfrm>
            <a:off x="6093825" y="225075"/>
            <a:ext cx="1433700" cy="694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52"/>
          <p:cNvSpPr/>
          <p:nvPr/>
        </p:nvSpPr>
        <p:spPr>
          <a:xfrm>
            <a:off x="1542250" y="225075"/>
            <a:ext cx="1433700" cy="694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52"/>
          <p:cNvSpPr/>
          <p:nvPr/>
        </p:nvSpPr>
        <p:spPr>
          <a:xfrm>
            <a:off x="4324500" y="407175"/>
            <a:ext cx="347100" cy="330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52"/>
          <p:cNvSpPr/>
          <p:nvPr/>
        </p:nvSpPr>
        <p:spPr>
          <a:xfrm>
            <a:off x="5388406" y="361575"/>
            <a:ext cx="421200" cy="421200"/>
          </a:xfrm>
          <a:prstGeom prst="irregularSeal1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52"/>
          <p:cNvSpPr/>
          <p:nvPr/>
        </p:nvSpPr>
        <p:spPr>
          <a:xfrm>
            <a:off x="6600075" y="410175"/>
            <a:ext cx="421200" cy="324000"/>
          </a:xfrm>
          <a:prstGeom prst="cloud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52"/>
          <p:cNvSpPr/>
          <p:nvPr/>
        </p:nvSpPr>
        <p:spPr>
          <a:xfrm>
            <a:off x="2048500" y="361575"/>
            <a:ext cx="421200" cy="421200"/>
          </a:xfrm>
          <a:prstGeom prst="sun">
            <a:avLst>
              <a:gd fmla="val 25000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52"/>
          <p:cNvSpPr/>
          <p:nvPr/>
        </p:nvSpPr>
        <p:spPr>
          <a:xfrm>
            <a:off x="2563300" y="225075"/>
            <a:ext cx="1433700" cy="6942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2"/>
          <p:cNvSpPr/>
          <p:nvPr/>
        </p:nvSpPr>
        <p:spPr>
          <a:xfrm>
            <a:off x="3174850" y="361575"/>
            <a:ext cx="210600" cy="421200"/>
          </a:xfrm>
          <a:prstGeom prst="moon">
            <a:avLst>
              <a:gd fmla="val 50000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52"/>
          <p:cNvSpPr/>
          <p:nvPr/>
        </p:nvSpPr>
        <p:spPr>
          <a:xfrm>
            <a:off x="2754275" y="2981400"/>
            <a:ext cx="1806600" cy="6942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52"/>
          <p:cNvGrpSpPr/>
          <p:nvPr/>
        </p:nvGrpSpPr>
        <p:grpSpPr>
          <a:xfrm>
            <a:off x="2754275" y="1801575"/>
            <a:ext cx="892250" cy="1540328"/>
            <a:chOff x="3914300" y="1639225"/>
            <a:chExt cx="892250" cy="1540328"/>
          </a:xfrm>
        </p:grpSpPr>
        <p:sp>
          <p:nvSpPr>
            <p:cNvPr id="267" name="Google Shape;267;p52"/>
            <p:cNvSpPr/>
            <p:nvPr/>
          </p:nvSpPr>
          <p:spPr>
            <a:xfrm>
              <a:off x="3914300" y="2014400"/>
              <a:ext cx="892250" cy="1165153"/>
            </a:xfrm>
            <a:custGeom>
              <a:rect b="b" l="l" r="r" t="t"/>
              <a:pathLst>
                <a:path extrusionOk="0" h="50385" w="35690">
                  <a:moveTo>
                    <a:pt x="0" y="19734"/>
                  </a:moveTo>
                  <a:cubicBezTo>
                    <a:pt x="980" y="17565"/>
                    <a:pt x="11267" y="70"/>
                    <a:pt x="17215" y="0"/>
                  </a:cubicBezTo>
                  <a:cubicBezTo>
                    <a:pt x="23163" y="-70"/>
                    <a:pt x="34500" y="17285"/>
                    <a:pt x="35690" y="19314"/>
                  </a:cubicBezTo>
                  <a:cubicBezTo>
                    <a:pt x="36880" y="21343"/>
                    <a:pt x="25543" y="6998"/>
                    <a:pt x="24353" y="12176"/>
                  </a:cubicBezTo>
                  <a:cubicBezTo>
                    <a:pt x="23163" y="17355"/>
                    <a:pt x="29532" y="47446"/>
                    <a:pt x="28552" y="50385"/>
                  </a:cubicBezTo>
                  <a:cubicBezTo>
                    <a:pt x="27572" y="53324"/>
                    <a:pt x="21624" y="29951"/>
                    <a:pt x="18475" y="29811"/>
                  </a:cubicBezTo>
                  <a:cubicBezTo>
                    <a:pt x="15326" y="29671"/>
                    <a:pt x="10847" y="52344"/>
                    <a:pt x="9657" y="49545"/>
                  </a:cubicBezTo>
                  <a:cubicBezTo>
                    <a:pt x="8467" y="46746"/>
                    <a:pt x="12947" y="17985"/>
                    <a:pt x="11337" y="13016"/>
                  </a:cubicBezTo>
                  <a:cubicBezTo>
                    <a:pt x="9728" y="8048"/>
                    <a:pt x="-980" y="21903"/>
                    <a:pt x="0" y="19734"/>
                  </a:cubicBezTo>
                  <a:close/>
                </a:path>
              </a:pathLst>
            </a:custGeom>
            <a:solidFill>
              <a:srgbClr val="6FA8DC"/>
            </a:solidFill>
            <a:ln cap="flat" cmpd="sng" w="38100">
              <a:solidFill>
                <a:srgbClr val="6FA8DC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68" name="Google Shape;268;p52"/>
            <p:cNvSpPr/>
            <p:nvPr/>
          </p:nvSpPr>
          <p:spPr>
            <a:xfrm>
              <a:off x="4155725" y="1639225"/>
              <a:ext cx="357000" cy="357000"/>
            </a:xfrm>
            <a:prstGeom prst="ellipse">
              <a:avLst/>
            </a:prstGeom>
            <a:solidFill>
              <a:srgbClr val="6FA8DC"/>
            </a:solidFill>
            <a:ln cap="flat" cmpd="sng" w="3810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52"/>
          <p:cNvGrpSpPr/>
          <p:nvPr/>
        </p:nvGrpSpPr>
        <p:grpSpPr>
          <a:xfrm>
            <a:off x="4583075" y="1801575"/>
            <a:ext cx="892250" cy="1540328"/>
            <a:chOff x="3914300" y="1639225"/>
            <a:chExt cx="892250" cy="1540328"/>
          </a:xfrm>
        </p:grpSpPr>
        <p:sp>
          <p:nvSpPr>
            <p:cNvPr id="270" name="Google Shape;270;p52"/>
            <p:cNvSpPr/>
            <p:nvPr/>
          </p:nvSpPr>
          <p:spPr>
            <a:xfrm>
              <a:off x="3914300" y="2014400"/>
              <a:ext cx="892250" cy="1165153"/>
            </a:xfrm>
            <a:custGeom>
              <a:rect b="b" l="l" r="r" t="t"/>
              <a:pathLst>
                <a:path extrusionOk="0" h="50385" w="35690">
                  <a:moveTo>
                    <a:pt x="0" y="19734"/>
                  </a:moveTo>
                  <a:cubicBezTo>
                    <a:pt x="980" y="17565"/>
                    <a:pt x="11267" y="70"/>
                    <a:pt x="17215" y="0"/>
                  </a:cubicBezTo>
                  <a:cubicBezTo>
                    <a:pt x="23163" y="-70"/>
                    <a:pt x="34500" y="17285"/>
                    <a:pt x="35690" y="19314"/>
                  </a:cubicBezTo>
                  <a:cubicBezTo>
                    <a:pt x="36880" y="21343"/>
                    <a:pt x="25543" y="6998"/>
                    <a:pt x="24353" y="12176"/>
                  </a:cubicBezTo>
                  <a:cubicBezTo>
                    <a:pt x="23163" y="17355"/>
                    <a:pt x="29532" y="47446"/>
                    <a:pt x="28552" y="50385"/>
                  </a:cubicBezTo>
                  <a:cubicBezTo>
                    <a:pt x="27572" y="53324"/>
                    <a:pt x="21624" y="29951"/>
                    <a:pt x="18475" y="29811"/>
                  </a:cubicBezTo>
                  <a:cubicBezTo>
                    <a:pt x="15326" y="29671"/>
                    <a:pt x="10847" y="52344"/>
                    <a:pt x="9657" y="49545"/>
                  </a:cubicBezTo>
                  <a:cubicBezTo>
                    <a:pt x="8467" y="46746"/>
                    <a:pt x="12947" y="17985"/>
                    <a:pt x="11337" y="13016"/>
                  </a:cubicBezTo>
                  <a:cubicBezTo>
                    <a:pt x="9728" y="8048"/>
                    <a:pt x="-980" y="21903"/>
                    <a:pt x="0" y="19734"/>
                  </a:cubicBezTo>
                  <a:close/>
                </a:path>
              </a:pathLst>
            </a:custGeom>
            <a:solidFill>
              <a:srgbClr val="F9CB9C"/>
            </a:solidFill>
            <a:ln cap="flat" cmpd="sng" w="38100">
              <a:solidFill>
                <a:srgbClr val="F9CB9C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71" name="Google Shape;271;p52"/>
            <p:cNvSpPr/>
            <p:nvPr/>
          </p:nvSpPr>
          <p:spPr>
            <a:xfrm>
              <a:off x="4155725" y="1639225"/>
              <a:ext cx="357000" cy="357000"/>
            </a:xfrm>
            <a:prstGeom prst="ellipse">
              <a:avLst/>
            </a:prstGeom>
            <a:solidFill>
              <a:srgbClr val="F9CB9C"/>
            </a:solidFill>
            <a:ln cap="flat" cmpd="sng" w="38100">
              <a:solidFill>
                <a:srgbClr val="F9CB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3"/>
          <p:cNvSpPr/>
          <p:nvPr/>
        </p:nvSpPr>
        <p:spPr>
          <a:xfrm>
            <a:off x="2014150" y="1804373"/>
            <a:ext cx="5200400" cy="1258450"/>
          </a:xfrm>
          <a:custGeom>
            <a:rect b="b" l="l" r="r" t="t"/>
            <a:pathLst>
              <a:path extrusionOk="0" h="50338" w="208016">
                <a:moveTo>
                  <a:pt x="0" y="12033"/>
                </a:moveTo>
                <a:cubicBezTo>
                  <a:pt x="5462" y="10288"/>
                  <a:pt x="25718" y="-4581"/>
                  <a:pt x="32773" y="1564"/>
                </a:cubicBezTo>
                <a:cubicBezTo>
                  <a:pt x="39828" y="7709"/>
                  <a:pt x="33532" y="43137"/>
                  <a:pt x="42332" y="48902"/>
                </a:cubicBezTo>
                <a:cubicBezTo>
                  <a:pt x="51132" y="54668"/>
                  <a:pt x="72146" y="40405"/>
                  <a:pt x="85574" y="36157"/>
                </a:cubicBezTo>
                <a:cubicBezTo>
                  <a:pt x="99002" y="31909"/>
                  <a:pt x="111595" y="21288"/>
                  <a:pt x="122898" y="23412"/>
                </a:cubicBezTo>
                <a:cubicBezTo>
                  <a:pt x="134202" y="25536"/>
                  <a:pt x="139209" y="46550"/>
                  <a:pt x="153395" y="48902"/>
                </a:cubicBezTo>
                <a:cubicBezTo>
                  <a:pt x="167581" y="51254"/>
                  <a:pt x="198913" y="39420"/>
                  <a:pt x="208016" y="37523"/>
                </a:cubicBezTo>
              </a:path>
            </a:pathLst>
          </a:custGeom>
          <a:noFill/>
          <a:ln cap="flat" cmpd="sng" w="1524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7" name="Google Shape;277;p53"/>
          <p:cNvSpPr/>
          <p:nvPr/>
        </p:nvSpPr>
        <p:spPr>
          <a:xfrm>
            <a:off x="745975" y="3816477"/>
            <a:ext cx="551100" cy="2118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5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solidFill>
            <a:srgbClr val="F4CC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-419" sz="2400"/>
              <a:t>Es el mundo real </a:t>
            </a:r>
            <a:endParaRPr sz="2400"/>
          </a:p>
        </p:txBody>
      </p:sp>
      <p:grpSp>
        <p:nvGrpSpPr>
          <p:cNvPr id="279" name="Google Shape;279;p53"/>
          <p:cNvGrpSpPr/>
          <p:nvPr/>
        </p:nvGrpSpPr>
        <p:grpSpPr>
          <a:xfrm>
            <a:off x="885423" y="3456422"/>
            <a:ext cx="272225" cy="469954"/>
            <a:chOff x="3914300" y="1639225"/>
            <a:chExt cx="892250" cy="1540328"/>
          </a:xfrm>
        </p:grpSpPr>
        <p:sp>
          <p:nvSpPr>
            <p:cNvPr id="280" name="Google Shape;280;p53"/>
            <p:cNvSpPr/>
            <p:nvPr/>
          </p:nvSpPr>
          <p:spPr>
            <a:xfrm>
              <a:off x="3914300" y="2014400"/>
              <a:ext cx="892250" cy="1165153"/>
            </a:xfrm>
            <a:custGeom>
              <a:rect b="b" l="l" r="r" t="t"/>
              <a:pathLst>
                <a:path extrusionOk="0" h="50385" w="35690">
                  <a:moveTo>
                    <a:pt x="0" y="19734"/>
                  </a:moveTo>
                  <a:cubicBezTo>
                    <a:pt x="980" y="17565"/>
                    <a:pt x="11267" y="70"/>
                    <a:pt x="17215" y="0"/>
                  </a:cubicBezTo>
                  <a:cubicBezTo>
                    <a:pt x="23163" y="-70"/>
                    <a:pt x="34500" y="17285"/>
                    <a:pt x="35690" y="19314"/>
                  </a:cubicBezTo>
                  <a:cubicBezTo>
                    <a:pt x="36880" y="21343"/>
                    <a:pt x="25543" y="6998"/>
                    <a:pt x="24353" y="12176"/>
                  </a:cubicBezTo>
                  <a:cubicBezTo>
                    <a:pt x="23163" y="17355"/>
                    <a:pt x="29532" y="47446"/>
                    <a:pt x="28552" y="50385"/>
                  </a:cubicBezTo>
                  <a:cubicBezTo>
                    <a:pt x="27572" y="53324"/>
                    <a:pt x="21624" y="29951"/>
                    <a:pt x="18475" y="29811"/>
                  </a:cubicBezTo>
                  <a:cubicBezTo>
                    <a:pt x="15326" y="29671"/>
                    <a:pt x="10847" y="52344"/>
                    <a:pt x="9657" y="49545"/>
                  </a:cubicBezTo>
                  <a:cubicBezTo>
                    <a:pt x="8467" y="46746"/>
                    <a:pt x="12947" y="17985"/>
                    <a:pt x="11337" y="13016"/>
                  </a:cubicBezTo>
                  <a:cubicBezTo>
                    <a:pt x="9728" y="8048"/>
                    <a:pt x="-980" y="21903"/>
                    <a:pt x="0" y="19734"/>
                  </a:cubicBezTo>
                  <a:close/>
                </a:path>
              </a:pathLst>
            </a:custGeom>
            <a:solidFill>
              <a:srgbClr val="6FA8DC"/>
            </a:solidFill>
            <a:ln cap="flat" cmpd="sng" w="38100">
              <a:solidFill>
                <a:srgbClr val="6FA8DC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81" name="Google Shape;281;p53"/>
            <p:cNvSpPr/>
            <p:nvPr/>
          </p:nvSpPr>
          <p:spPr>
            <a:xfrm>
              <a:off x="4155725" y="1639225"/>
              <a:ext cx="357000" cy="357000"/>
            </a:xfrm>
            <a:prstGeom prst="ellipse">
              <a:avLst/>
            </a:prstGeom>
            <a:solidFill>
              <a:srgbClr val="6FA8DC"/>
            </a:solidFill>
            <a:ln cap="flat" cmpd="sng" w="3810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53"/>
          <p:cNvSpPr/>
          <p:nvPr/>
        </p:nvSpPr>
        <p:spPr>
          <a:xfrm>
            <a:off x="7155175" y="486800"/>
            <a:ext cx="1433700" cy="6942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53"/>
          <p:cNvSpPr txBox="1"/>
          <p:nvPr/>
        </p:nvSpPr>
        <p:spPr>
          <a:xfrm>
            <a:off x="133988" y="2559750"/>
            <a:ext cx="17751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velocidad variable</a:t>
            </a:r>
            <a:endParaRPr sz="2400"/>
          </a:p>
        </p:txBody>
      </p:sp>
      <p:sp>
        <p:nvSpPr>
          <p:cNvPr id="284" name="Google Shape;284;p53"/>
          <p:cNvSpPr txBox="1"/>
          <p:nvPr/>
        </p:nvSpPr>
        <p:spPr>
          <a:xfrm>
            <a:off x="3062525" y="876025"/>
            <a:ext cx="20241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terreno desconocido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85" name="Google Shape;285;p53"/>
          <p:cNvSpPr txBox="1"/>
          <p:nvPr/>
        </p:nvSpPr>
        <p:spPr>
          <a:xfrm>
            <a:off x="6859975" y="1248938"/>
            <a:ext cx="20241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destino equivocado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grpSp>
        <p:nvGrpSpPr>
          <p:cNvPr id="286" name="Google Shape;286;p53"/>
          <p:cNvGrpSpPr/>
          <p:nvPr/>
        </p:nvGrpSpPr>
        <p:grpSpPr>
          <a:xfrm>
            <a:off x="5032700" y="1297225"/>
            <a:ext cx="339444" cy="678675"/>
            <a:chOff x="913825" y="992150"/>
            <a:chExt cx="339444" cy="678675"/>
          </a:xfrm>
        </p:grpSpPr>
        <p:sp>
          <p:nvSpPr>
            <p:cNvPr id="287" name="Google Shape;287;p53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3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53"/>
          <p:cNvSpPr/>
          <p:nvPr/>
        </p:nvSpPr>
        <p:spPr>
          <a:xfrm>
            <a:off x="7766725" y="623300"/>
            <a:ext cx="210600" cy="421200"/>
          </a:xfrm>
          <a:prstGeom prst="moon">
            <a:avLst>
              <a:gd fmla="val 50000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53"/>
          <p:cNvGrpSpPr/>
          <p:nvPr/>
        </p:nvGrpSpPr>
        <p:grpSpPr>
          <a:xfrm>
            <a:off x="3337247" y="1797745"/>
            <a:ext cx="735519" cy="585590"/>
            <a:chOff x="5215925" y="870225"/>
            <a:chExt cx="2729200" cy="2172875"/>
          </a:xfrm>
        </p:grpSpPr>
        <p:sp>
          <p:nvSpPr>
            <p:cNvPr id="291" name="Google Shape;291;p53"/>
            <p:cNvSpPr/>
            <p:nvPr/>
          </p:nvSpPr>
          <p:spPr>
            <a:xfrm>
              <a:off x="5215925" y="870225"/>
              <a:ext cx="2729200" cy="2172875"/>
            </a:xfrm>
            <a:custGeom>
              <a:rect b="b" l="l" r="r" t="t"/>
              <a:pathLst>
                <a:path extrusionOk="0" h="86915" w="109168">
                  <a:moveTo>
                    <a:pt x="7138" y="55004"/>
                  </a:moveTo>
                  <a:lnTo>
                    <a:pt x="11756" y="53744"/>
                  </a:lnTo>
                  <a:lnTo>
                    <a:pt x="17215" y="60043"/>
                  </a:lnTo>
                  <a:lnTo>
                    <a:pt x="16375" y="52485"/>
                  </a:lnTo>
                  <a:lnTo>
                    <a:pt x="41988" y="52485"/>
                  </a:lnTo>
                  <a:lnTo>
                    <a:pt x="23933" y="67180"/>
                  </a:lnTo>
                  <a:lnTo>
                    <a:pt x="18055" y="62562"/>
                  </a:lnTo>
                  <a:lnTo>
                    <a:pt x="18474" y="70120"/>
                  </a:lnTo>
                  <a:lnTo>
                    <a:pt x="14276" y="71799"/>
                  </a:lnTo>
                  <a:lnTo>
                    <a:pt x="14276" y="86915"/>
                  </a:lnTo>
                  <a:lnTo>
                    <a:pt x="22253" y="79777"/>
                  </a:lnTo>
                  <a:lnTo>
                    <a:pt x="71379" y="65081"/>
                  </a:lnTo>
                  <a:lnTo>
                    <a:pt x="85655" y="68860"/>
                  </a:lnTo>
                  <a:lnTo>
                    <a:pt x="109168" y="36109"/>
                  </a:lnTo>
                  <a:lnTo>
                    <a:pt x="73898" y="23513"/>
                  </a:lnTo>
                  <a:lnTo>
                    <a:pt x="64661" y="0"/>
                  </a:lnTo>
                  <a:lnTo>
                    <a:pt x="57523" y="23093"/>
                  </a:lnTo>
                  <a:lnTo>
                    <a:pt x="15115" y="39049"/>
                  </a:lnTo>
                  <a:lnTo>
                    <a:pt x="0" y="36949"/>
                  </a:ln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2" name="Google Shape;292;p53"/>
            <p:cNvSpPr/>
            <p:nvPr/>
          </p:nvSpPr>
          <p:spPr>
            <a:xfrm>
              <a:off x="6350325" y="1663850"/>
              <a:ext cx="372900" cy="224575"/>
            </a:xfrm>
            <a:custGeom>
              <a:rect b="b" l="l" r="r" t="t"/>
              <a:pathLst>
                <a:path extrusionOk="0" h="8983" w="14916">
                  <a:moveTo>
                    <a:pt x="0" y="4368"/>
                  </a:moveTo>
                  <a:lnTo>
                    <a:pt x="14916" y="0"/>
                  </a:lnTo>
                  <a:lnTo>
                    <a:pt x="6269" y="89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93" name="Google Shape;293;p53"/>
          <p:cNvGrpSpPr/>
          <p:nvPr/>
        </p:nvGrpSpPr>
        <p:grpSpPr>
          <a:xfrm>
            <a:off x="2629613" y="2630800"/>
            <a:ext cx="339444" cy="678675"/>
            <a:chOff x="913825" y="992150"/>
            <a:chExt cx="339444" cy="678675"/>
          </a:xfrm>
        </p:grpSpPr>
        <p:sp>
          <p:nvSpPr>
            <p:cNvPr id="294" name="Google Shape;294;p53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3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53"/>
          <p:cNvGrpSpPr/>
          <p:nvPr/>
        </p:nvGrpSpPr>
        <p:grpSpPr>
          <a:xfrm>
            <a:off x="3199075" y="2630788"/>
            <a:ext cx="339444" cy="678675"/>
            <a:chOff x="913825" y="992150"/>
            <a:chExt cx="339444" cy="678675"/>
          </a:xfrm>
        </p:grpSpPr>
        <p:sp>
          <p:nvSpPr>
            <p:cNvPr id="297" name="Google Shape;297;p53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3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" name="Google Shape;299;p53"/>
          <p:cNvGrpSpPr/>
          <p:nvPr/>
        </p:nvGrpSpPr>
        <p:grpSpPr>
          <a:xfrm>
            <a:off x="3531313" y="2630788"/>
            <a:ext cx="339444" cy="678675"/>
            <a:chOff x="913825" y="992150"/>
            <a:chExt cx="339444" cy="678675"/>
          </a:xfrm>
        </p:grpSpPr>
        <p:sp>
          <p:nvSpPr>
            <p:cNvPr id="300" name="Google Shape;300;p53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3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53"/>
          <p:cNvGrpSpPr/>
          <p:nvPr/>
        </p:nvGrpSpPr>
        <p:grpSpPr>
          <a:xfrm>
            <a:off x="2954663" y="2014788"/>
            <a:ext cx="339444" cy="678675"/>
            <a:chOff x="913825" y="992150"/>
            <a:chExt cx="339444" cy="678675"/>
          </a:xfrm>
        </p:grpSpPr>
        <p:sp>
          <p:nvSpPr>
            <p:cNvPr id="303" name="Google Shape;303;p53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3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53"/>
          <p:cNvGrpSpPr/>
          <p:nvPr/>
        </p:nvGrpSpPr>
        <p:grpSpPr>
          <a:xfrm>
            <a:off x="4115888" y="1797738"/>
            <a:ext cx="339444" cy="678675"/>
            <a:chOff x="913825" y="992150"/>
            <a:chExt cx="339444" cy="678675"/>
          </a:xfrm>
        </p:grpSpPr>
        <p:sp>
          <p:nvSpPr>
            <p:cNvPr id="306" name="Google Shape;306;p53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3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" name="Google Shape;308;p53"/>
          <p:cNvGrpSpPr/>
          <p:nvPr/>
        </p:nvGrpSpPr>
        <p:grpSpPr>
          <a:xfrm>
            <a:off x="3768538" y="2014788"/>
            <a:ext cx="339444" cy="678675"/>
            <a:chOff x="913825" y="992150"/>
            <a:chExt cx="339444" cy="678675"/>
          </a:xfrm>
        </p:grpSpPr>
        <p:sp>
          <p:nvSpPr>
            <p:cNvPr id="309" name="Google Shape;309;p53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3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53"/>
          <p:cNvGrpSpPr/>
          <p:nvPr/>
        </p:nvGrpSpPr>
        <p:grpSpPr>
          <a:xfrm>
            <a:off x="4137525" y="2289300"/>
            <a:ext cx="339444" cy="678675"/>
            <a:chOff x="913825" y="992150"/>
            <a:chExt cx="339444" cy="678675"/>
          </a:xfrm>
        </p:grpSpPr>
        <p:sp>
          <p:nvSpPr>
            <p:cNvPr id="312" name="Google Shape;312;p53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3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53"/>
          <p:cNvGrpSpPr/>
          <p:nvPr/>
        </p:nvGrpSpPr>
        <p:grpSpPr>
          <a:xfrm>
            <a:off x="4743750" y="2039038"/>
            <a:ext cx="339444" cy="678675"/>
            <a:chOff x="913825" y="992150"/>
            <a:chExt cx="339444" cy="678675"/>
          </a:xfrm>
        </p:grpSpPr>
        <p:sp>
          <p:nvSpPr>
            <p:cNvPr id="315" name="Google Shape;315;p53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3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53"/>
          <p:cNvGrpSpPr/>
          <p:nvPr/>
        </p:nvGrpSpPr>
        <p:grpSpPr>
          <a:xfrm>
            <a:off x="5500913" y="1417025"/>
            <a:ext cx="261000" cy="678725"/>
            <a:chOff x="6892825" y="995713"/>
            <a:chExt cx="261000" cy="678725"/>
          </a:xfrm>
        </p:grpSpPr>
        <p:sp>
          <p:nvSpPr>
            <p:cNvPr id="318" name="Google Shape;318;p53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3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Google Shape;320;p53"/>
          <p:cNvSpPr/>
          <p:nvPr/>
        </p:nvSpPr>
        <p:spPr>
          <a:xfrm>
            <a:off x="470150" y="350300"/>
            <a:ext cx="1433700" cy="694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53"/>
          <p:cNvGrpSpPr/>
          <p:nvPr/>
        </p:nvGrpSpPr>
        <p:grpSpPr>
          <a:xfrm>
            <a:off x="5661313" y="2124113"/>
            <a:ext cx="339444" cy="678675"/>
            <a:chOff x="913825" y="992150"/>
            <a:chExt cx="339444" cy="678675"/>
          </a:xfrm>
        </p:grpSpPr>
        <p:sp>
          <p:nvSpPr>
            <p:cNvPr id="322" name="Google Shape;322;p53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3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53"/>
          <p:cNvSpPr/>
          <p:nvPr/>
        </p:nvSpPr>
        <p:spPr>
          <a:xfrm>
            <a:off x="3733175" y="293300"/>
            <a:ext cx="682776" cy="421200"/>
          </a:xfrm>
          <a:prstGeom prst="cloud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3"/>
          <p:cNvSpPr/>
          <p:nvPr/>
        </p:nvSpPr>
        <p:spPr>
          <a:xfrm flipH="1">
            <a:off x="3870763" y="795062"/>
            <a:ext cx="249426" cy="249426"/>
          </a:xfrm>
          <a:prstGeom prst="lightningBol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53"/>
          <p:cNvGrpSpPr/>
          <p:nvPr/>
        </p:nvGrpSpPr>
        <p:grpSpPr>
          <a:xfrm>
            <a:off x="2583150" y="1575288"/>
            <a:ext cx="261000" cy="678725"/>
            <a:chOff x="6892825" y="995713"/>
            <a:chExt cx="261000" cy="678725"/>
          </a:xfrm>
        </p:grpSpPr>
        <p:sp>
          <p:nvSpPr>
            <p:cNvPr id="327" name="Google Shape;327;p53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3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53"/>
          <p:cNvGrpSpPr/>
          <p:nvPr/>
        </p:nvGrpSpPr>
        <p:grpSpPr>
          <a:xfrm>
            <a:off x="4469025" y="1751163"/>
            <a:ext cx="261000" cy="678725"/>
            <a:chOff x="6892825" y="995713"/>
            <a:chExt cx="261000" cy="678725"/>
          </a:xfrm>
        </p:grpSpPr>
        <p:sp>
          <p:nvSpPr>
            <p:cNvPr id="330" name="Google Shape;330;p53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3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53"/>
          <p:cNvGrpSpPr/>
          <p:nvPr/>
        </p:nvGrpSpPr>
        <p:grpSpPr>
          <a:xfrm>
            <a:off x="3119675" y="2967488"/>
            <a:ext cx="261000" cy="678725"/>
            <a:chOff x="6892825" y="995713"/>
            <a:chExt cx="261000" cy="678725"/>
          </a:xfrm>
        </p:grpSpPr>
        <p:sp>
          <p:nvSpPr>
            <p:cNvPr id="333" name="Google Shape;333;p53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3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53"/>
          <p:cNvGrpSpPr/>
          <p:nvPr/>
        </p:nvGrpSpPr>
        <p:grpSpPr>
          <a:xfrm>
            <a:off x="2423588" y="2207413"/>
            <a:ext cx="261000" cy="678725"/>
            <a:chOff x="6892825" y="995713"/>
            <a:chExt cx="261000" cy="678725"/>
          </a:xfrm>
        </p:grpSpPr>
        <p:sp>
          <p:nvSpPr>
            <p:cNvPr id="336" name="Google Shape;336;p53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3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53"/>
          <p:cNvGrpSpPr/>
          <p:nvPr/>
        </p:nvGrpSpPr>
        <p:grpSpPr>
          <a:xfrm>
            <a:off x="5065163" y="2289275"/>
            <a:ext cx="261000" cy="678725"/>
            <a:chOff x="6892825" y="995713"/>
            <a:chExt cx="261000" cy="678725"/>
          </a:xfrm>
        </p:grpSpPr>
        <p:sp>
          <p:nvSpPr>
            <p:cNvPr id="339" name="Google Shape;339;p53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3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53"/>
          <p:cNvSpPr/>
          <p:nvPr/>
        </p:nvSpPr>
        <p:spPr>
          <a:xfrm>
            <a:off x="745975" y="486800"/>
            <a:ext cx="421200" cy="421200"/>
          </a:xfrm>
          <a:prstGeom prst="sun">
            <a:avLst>
              <a:gd fmla="val 25000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3"/>
          <p:cNvSpPr/>
          <p:nvPr/>
        </p:nvSpPr>
        <p:spPr>
          <a:xfrm>
            <a:off x="1157650" y="535400"/>
            <a:ext cx="421200" cy="324000"/>
          </a:xfrm>
          <a:prstGeom prst="cloud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53"/>
          <p:cNvGrpSpPr/>
          <p:nvPr/>
        </p:nvGrpSpPr>
        <p:grpSpPr>
          <a:xfrm>
            <a:off x="885427" y="1087051"/>
            <a:ext cx="279810" cy="483047"/>
            <a:chOff x="3914300" y="1639225"/>
            <a:chExt cx="892250" cy="1540328"/>
          </a:xfrm>
        </p:grpSpPr>
        <p:sp>
          <p:nvSpPr>
            <p:cNvPr id="344" name="Google Shape;344;p53"/>
            <p:cNvSpPr/>
            <p:nvPr/>
          </p:nvSpPr>
          <p:spPr>
            <a:xfrm>
              <a:off x="3914300" y="2014400"/>
              <a:ext cx="892250" cy="1165153"/>
            </a:xfrm>
            <a:custGeom>
              <a:rect b="b" l="l" r="r" t="t"/>
              <a:pathLst>
                <a:path extrusionOk="0" h="50385" w="35690">
                  <a:moveTo>
                    <a:pt x="0" y="19734"/>
                  </a:moveTo>
                  <a:cubicBezTo>
                    <a:pt x="980" y="17565"/>
                    <a:pt x="11267" y="70"/>
                    <a:pt x="17215" y="0"/>
                  </a:cubicBezTo>
                  <a:cubicBezTo>
                    <a:pt x="23163" y="-70"/>
                    <a:pt x="34500" y="17285"/>
                    <a:pt x="35690" y="19314"/>
                  </a:cubicBezTo>
                  <a:cubicBezTo>
                    <a:pt x="36880" y="21343"/>
                    <a:pt x="25543" y="6998"/>
                    <a:pt x="24353" y="12176"/>
                  </a:cubicBezTo>
                  <a:cubicBezTo>
                    <a:pt x="23163" y="17355"/>
                    <a:pt x="29532" y="47446"/>
                    <a:pt x="28552" y="50385"/>
                  </a:cubicBezTo>
                  <a:cubicBezTo>
                    <a:pt x="27572" y="53324"/>
                    <a:pt x="21624" y="29951"/>
                    <a:pt x="18475" y="29811"/>
                  </a:cubicBezTo>
                  <a:cubicBezTo>
                    <a:pt x="15326" y="29671"/>
                    <a:pt x="10847" y="52344"/>
                    <a:pt x="9657" y="49545"/>
                  </a:cubicBezTo>
                  <a:cubicBezTo>
                    <a:pt x="8467" y="46746"/>
                    <a:pt x="12947" y="17985"/>
                    <a:pt x="11337" y="13016"/>
                  </a:cubicBezTo>
                  <a:cubicBezTo>
                    <a:pt x="9728" y="8048"/>
                    <a:pt x="-980" y="21903"/>
                    <a:pt x="0" y="19734"/>
                  </a:cubicBezTo>
                  <a:close/>
                </a:path>
              </a:pathLst>
            </a:custGeom>
            <a:solidFill>
              <a:srgbClr val="F9CB9C"/>
            </a:solidFill>
            <a:ln cap="flat" cmpd="sng" w="38100">
              <a:solidFill>
                <a:srgbClr val="F9CB9C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5" name="Google Shape;345;p53"/>
            <p:cNvSpPr/>
            <p:nvPr/>
          </p:nvSpPr>
          <p:spPr>
            <a:xfrm>
              <a:off x="4155725" y="1639225"/>
              <a:ext cx="357000" cy="357000"/>
            </a:xfrm>
            <a:prstGeom prst="ellipse">
              <a:avLst/>
            </a:prstGeom>
            <a:solidFill>
              <a:srgbClr val="F9CB9C"/>
            </a:solidFill>
            <a:ln cap="flat" cmpd="sng" w="38100">
              <a:solidFill>
                <a:srgbClr val="F9CB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53"/>
          <p:cNvSpPr txBox="1"/>
          <p:nvPr/>
        </p:nvSpPr>
        <p:spPr>
          <a:xfrm>
            <a:off x="90850" y="1489675"/>
            <a:ext cx="20241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falsas expectativas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54"/>
          <p:cNvGrpSpPr/>
          <p:nvPr/>
        </p:nvGrpSpPr>
        <p:grpSpPr>
          <a:xfrm rot="-1770856">
            <a:off x="2083232" y="2523330"/>
            <a:ext cx="272217" cy="469940"/>
            <a:chOff x="3914300" y="1639225"/>
            <a:chExt cx="892250" cy="1540328"/>
          </a:xfrm>
        </p:grpSpPr>
        <p:sp>
          <p:nvSpPr>
            <p:cNvPr id="352" name="Google Shape;352;p54"/>
            <p:cNvSpPr/>
            <p:nvPr/>
          </p:nvSpPr>
          <p:spPr>
            <a:xfrm>
              <a:off x="3914300" y="2014400"/>
              <a:ext cx="892250" cy="1165153"/>
            </a:xfrm>
            <a:custGeom>
              <a:rect b="b" l="l" r="r" t="t"/>
              <a:pathLst>
                <a:path extrusionOk="0" h="50385" w="35690">
                  <a:moveTo>
                    <a:pt x="0" y="19734"/>
                  </a:moveTo>
                  <a:cubicBezTo>
                    <a:pt x="980" y="17565"/>
                    <a:pt x="11267" y="70"/>
                    <a:pt x="17215" y="0"/>
                  </a:cubicBezTo>
                  <a:cubicBezTo>
                    <a:pt x="23163" y="-70"/>
                    <a:pt x="34500" y="17285"/>
                    <a:pt x="35690" y="19314"/>
                  </a:cubicBezTo>
                  <a:cubicBezTo>
                    <a:pt x="36880" y="21343"/>
                    <a:pt x="25543" y="6998"/>
                    <a:pt x="24353" y="12176"/>
                  </a:cubicBezTo>
                  <a:cubicBezTo>
                    <a:pt x="23163" y="17355"/>
                    <a:pt x="29532" y="47446"/>
                    <a:pt x="28552" y="50385"/>
                  </a:cubicBezTo>
                  <a:cubicBezTo>
                    <a:pt x="27572" y="53324"/>
                    <a:pt x="21624" y="29951"/>
                    <a:pt x="18475" y="29811"/>
                  </a:cubicBezTo>
                  <a:cubicBezTo>
                    <a:pt x="15326" y="29671"/>
                    <a:pt x="10847" y="52344"/>
                    <a:pt x="9657" y="49545"/>
                  </a:cubicBezTo>
                  <a:cubicBezTo>
                    <a:pt x="8467" y="46746"/>
                    <a:pt x="12947" y="17985"/>
                    <a:pt x="11337" y="13016"/>
                  </a:cubicBezTo>
                  <a:cubicBezTo>
                    <a:pt x="9728" y="8048"/>
                    <a:pt x="-980" y="21903"/>
                    <a:pt x="0" y="19734"/>
                  </a:cubicBezTo>
                  <a:close/>
                </a:path>
              </a:pathLst>
            </a:custGeom>
            <a:solidFill>
              <a:srgbClr val="6FA8DC"/>
            </a:solidFill>
            <a:ln cap="flat" cmpd="sng" w="38100">
              <a:solidFill>
                <a:srgbClr val="6FA8DC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53" name="Google Shape;353;p54"/>
            <p:cNvSpPr/>
            <p:nvPr/>
          </p:nvSpPr>
          <p:spPr>
            <a:xfrm>
              <a:off x="4155725" y="1639225"/>
              <a:ext cx="357000" cy="357000"/>
            </a:xfrm>
            <a:prstGeom prst="ellipse">
              <a:avLst/>
            </a:prstGeom>
            <a:solidFill>
              <a:srgbClr val="6FA8DC"/>
            </a:solidFill>
            <a:ln cap="flat" cmpd="sng" w="3810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" name="Google Shape;354;p54"/>
          <p:cNvGrpSpPr/>
          <p:nvPr/>
        </p:nvGrpSpPr>
        <p:grpSpPr>
          <a:xfrm>
            <a:off x="2517922" y="2343945"/>
            <a:ext cx="735519" cy="585590"/>
            <a:chOff x="5215925" y="870225"/>
            <a:chExt cx="2729200" cy="2172875"/>
          </a:xfrm>
        </p:grpSpPr>
        <p:sp>
          <p:nvSpPr>
            <p:cNvPr id="355" name="Google Shape;355;p54"/>
            <p:cNvSpPr/>
            <p:nvPr/>
          </p:nvSpPr>
          <p:spPr>
            <a:xfrm>
              <a:off x="5215925" y="870225"/>
              <a:ext cx="2729200" cy="2172875"/>
            </a:xfrm>
            <a:custGeom>
              <a:rect b="b" l="l" r="r" t="t"/>
              <a:pathLst>
                <a:path extrusionOk="0" h="86915" w="109168">
                  <a:moveTo>
                    <a:pt x="7138" y="55004"/>
                  </a:moveTo>
                  <a:lnTo>
                    <a:pt x="11756" y="53744"/>
                  </a:lnTo>
                  <a:lnTo>
                    <a:pt x="17215" y="60043"/>
                  </a:lnTo>
                  <a:lnTo>
                    <a:pt x="16375" y="52485"/>
                  </a:lnTo>
                  <a:lnTo>
                    <a:pt x="41988" y="52485"/>
                  </a:lnTo>
                  <a:lnTo>
                    <a:pt x="23933" y="67180"/>
                  </a:lnTo>
                  <a:lnTo>
                    <a:pt x="18055" y="62562"/>
                  </a:lnTo>
                  <a:lnTo>
                    <a:pt x="18474" y="70120"/>
                  </a:lnTo>
                  <a:lnTo>
                    <a:pt x="14276" y="71799"/>
                  </a:lnTo>
                  <a:lnTo>
                    <a:pt x="14276" y="86915"/>
                  </a:lnTo>
                  <a:lnTo>
                    <a:pt x="22253" y="79777"/>
                  </a:lnTo>
                  <a:lnTo>
                    <a:pt x="71379" y="65081"/>
                  </a:lnTo>
                  <a:lnTo>
                    <a:pt x="85655" y="68860"/>
                  </a:lnTo>
                  <a:lnTo>
                    <a:pt x="109168" y="36109"/>
                  </a:lnTo>
                  <a:lnTo>
                    <a:pt x="73898" y="23513"/>
                  </a:lnTo>
                  <a:lnTo>
                    <a:pt x="64661" y="0"/>
                  </a:lnTo>
                  <a:lnTo>
                    <a:pt x="57523" y="23093"/>
                  </a:lnTo>
                  <a:lnTo>
                    <a:pt x="15115" y="39049"/>
                  </a:lnTo>
                  <a:lnTo>
                    <a:pt x="0" y="36949"/>
                  </a:ln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56" name="Google Shape;356;p54"/>
            <p:cNvSpPr/>
            <p:nvPr/>
          </p:nvSpPr>
          <p:spPr>
            <a:xfrm>
              <a:off x="6350325" y="1663850"/>
              <a:ext cx="372900" cy="224575"/>
            </a:xfrm>
            <a:custGeom>
              <a:rect b="b" l="l" r="r" t="t"/>
              <a:pathLst>
                <a:path extrusionOk="0" h="8983" w="14916">
                  <a:moveTo>
                    <a:pt x="0" y="4368"/>
                  </a:moveTo>
                  <a:lnTo>
                    <a:pt x="14916" y="0"/>
                  </a:lnTo>
                  <a:lnTo>
                    <a:pt x="6269" y="89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357" name="Google Shape;357;p54"/>
          <p:cNvSpPr/>
          <p:nvPr/>
        </p:nvSpPr>
        <p:spPr>
          <a:xfrm>
            <a:off x="5045575" y="2731050"/>
            <a:ext cx="1806600" cy="694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/>
          <p:nvPr/>
        </p:nvSpPr>
        <p:spPr>
          <a:xfrm flipH="1">
            <a:off x="2174650" y="2174763"/>
            <a:ext cx="249426" cy="249426"/>
          </a:xfrm>
          <a:prstGeom prst="lightningBol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4"/>
          <p:cNvSpPr/>
          <p:nvPr/>
        </p:nvSpPr>
        <p:spPr>
          <a:xfrm>
            <a:off x="1957975" y="1654500"/>
            <a:ext cx="682776" cy="421200"/>
          </a:xfrm>
          <a:prstGeom prst="cloud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54"/>
          <p:cNvGrpSpPr/>
          <p:nvPr/>
        </p:nvGrpSpPr>
        <p:grpSpPr>
          <a:xfrm>
            <a:off x="5045575" y="1551225"/>
            <a:ext cx="892250" cy="1540328"/>
            <a:chOff x="3914300" y="1639225"/>
            <a:chExt cx="892250" cy="1540328"/>
          </a:xfrm>
        </p:grpSpPr>
        <p:sp>
          <p:nvSpPr>
            <p:cNvPr id="361" name="Google Shape;361;p54"/>
            <p:cNvSpPr/>
            <p:nvPr/>
          </p:nvSpPr>
          <p:spPr>
            <a:xfrm>
              <a:off x="3914300" y="2014400"/>
              <a:ext cx="892250" cy="1165153"/>
            </a:xfrm>
            <a:custGeom>
              <a:rect b="b" l="l" r="r" t="t"/>
              <a:pathLst>
                <a:path extrusionOk="0" h="50385" w="35690">
                  <a:moveTo>
                    <a:pt x="0" y="19734"/>
                  </a:moveTo>
                  <a:cubicBezTo>
                    <a:pt x="980" y="17565"/>
                    <a:pt x="11267" y="70"/>
                    <a:pt x="17215" y="0"/>
                  </a:cubicBezTo>
                  <a:cubicBezTo>
                    <a:pt x="23163" y="-70"/>
                    <a:pt x="34500" y="17285"/>
                    <a:pt x="35690" y="19314"/>
                  </a:cubicBezTo>
                  <a:cubicBezTo>
                    <a:pt x="36880" y="21343"/>
                    <a:pt x="25543" y="6998"/>
                    <a:pt x="24353" y="12176"/>
                  </a:cubicBezTo>
                  <a:cubicBezTo>
                    <a:pt x="23163" y="17355"/>
                    <a:pt x="29532" y="47446"/>
                    <a:pt x="28552" y="50385"/>
                  </a:cubicBezTo>
                  <a:cubicBezTo>
                    <a:pt x="27572" y="53324"/>
                    <a:pt x="21624" y="29951"/>
                    <a:pt x="18475" y="29811"/>
                  </a:cubicBezTo>
                  <a:cubicBezTo>
                    <a:pt x="15326" y="29671"/>
                    <a:pt x="10847" y="52344"/>
                    <a:pt x="9657" y="49545"/>
                  </a:cubicBezTo>
                  <a:cubicBezTo>
                    <a:pt x="8467" y="46746"/>
                    <a:pt x="12947" y="17985"/>
                    <a:pt x="11337" y="13016"/>
                  </a:cubicBezTo>
                  <a:cubicBezTo>
                    <a:pt x="9728" y="8048"/>
                    <a:pt x="-980" y="21903"/>
                    <a:pt x="0" y="19734"/>
                  </a:cubicBezTo>
                  <a:close/>
                </a:path>
              </a:pathLst>
            </a:custGeom>
            <a:solidFill>
              <a:srgbClr val="6FA8DC"/>
            </a:solidFill>
            <a:ln cap="flat" cmpd="sng" w="38100">
              <a:solidFill>
                <a:srgbClr val="6FA8DC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62" name="Google Shape;362;p54"/>
            <p:cNvSpPr/>
            <p:nvPr/>
          </p:nvSpPr>
          <p:spPr>
            <a:xfrm>
              <a:off x="4155725" y="1639225"/>
              <a:ext cx="357000" cy="357000"/>
            </a:xfrm>
            <a:prstGeom prst="ellipse">
              <a:avLst/>
            </a:prstGeom>
            <a:solidFill>
              <a:srgbClr val="6FA8DC"/>
            </a:solidFill>
            <a:ln cap="flat" cmpd="sng" w="3810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54"/>
          <p:cNvGrpSpPr/>
          <p:nvPr/>
        </p:nvGrpSpPr>
        <p:grpSpPr>
          <a:xfrm>
            <a:off x="5906547" y="1551225"/>
            <a:ext cx="843150" cy="1545379"/>
            <a:chOff x="3860872" y="1639225"/>
            <a:chExt cx="843150" cy="1545379"/>
          </a:xfrm>
        </p:grpSpPr>
        <p:sp>
          <p:nvSpPr>
            <p:cNvPr id="364" name="Google Shape;364;p54"/>
            <p:cNvSpPr/>
            <p:nvPr/>
          </p:nvSpPr>
          <p:spPr>
            <a:xfrm>
              <a:off x="3860872" y="1736629"/>
              <a:ext cx="843150" cy="1447975"/>
            </a:xfrm>
            <a:custGeom>
              <a:rect b="b" l="l" r="r" t="t"/>
              <a:pathLst>
                <a:path extrusionOk="0" h="57919" w="33726">
                  <a:moveTo>
                    <a:pt x="430" y="8249"/>
                  </a:moveTo>
                  <a:cubicBezTo>
                    <a:pt x="3491" y="7207"/>
                    <a:pt x="26906" y="18263"/>
                    <a:pt x="31837" y="16897"/>
                  </a:cubicBezTo>
                  <a:cubicBezTo>
                    <a:pt x="36768" y="15532"/>
                    <a:pt x="30547" y="-1082"/>
                    <a:pt x="30016" y="56"/>
                  </a:cubicBezTo>
                  <a:cubicBezTo>
                    <a:pt x="29485" y="1194"/>
                    <a:pt x="28539" y="14115"/>
                    <a:pt x="28651" y="23725"/>
                  </a:cubicBezTo>
                  <a:cubicBezTo>
                    <a:pt x="28763" y="33335"/>
                    <a:pt x="32029" y="55224"/>
                    <a:pt x="30689" y="57717"/>
                  </a:cubicBezTo>
                  <a:cubicBezTo>
                    <a:pt x="29349" y="60211"/>
                    <a:pt x="23761" y="38816"/>
                    <a:pt x="20612" y="38686"/>
                  </a:cubicBezTo>
                  <a:cubicBezTo>
                    <a:pt x="17463" y="38557"/>
                    <a:pt x="12984" y="59529"/>
                    <a:pt x="11794" y="56940"/>
                  </a:cubicBezTo>
                  <a:cubicBezTo>
                    <a:pt x="10604" y="54351"/>
                    <a:pt x="15368" y="31266"/>
                    <a:pt x="13474" y="23151"/>
                  </a:cubicBezTo>
                  <a:cubicBezTo>
                    <a:pt x="11580" y="15036"/>
                    <a:pt x="-2630" y="9291"/>
                    <a:pt x="430" y="8249"/>
                  </a:cubicBezTo>
                  <a:close/>
                </a:path>
              </a:pathLst>
            </a:custGeom>
            <a:solidFill>
              <a:srgbClr val="F9CB9C"/>
            </a:solidFill>
            <a:ln cap="flat" cmpd="sng" w="38100">
              <a:solidFill>
                <a:srgbClr val="F9CB9C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65" name="Google Shape;365;p54"/>
            <p:cNvSpPr/>
            <p:nvPr/>
          </p:nvSpPr>
          <p:spPr>
            <a:xfrm>
              <a:off x="4155725" y="1639225"/>
              <a:ext cx="357000" cy="357000"/>
            </a:xfrm>
            <a:prstGeom prst="ellipse">
              <a:avLst/>
            </a:prstGeom>
            <a:solidFill>
              <a:srgbClr val="F9CB9C"/>
            </a:solidFill>
            <a:ln cap="flat" cmpd="sng" w="38100">
              <a:solidFill>
                <a:srgbClr val="F9CB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" name="Google Shape;366;p54"/>
          <p:cNvSpPr/>
          <p:nvPr/>
        </p:nvSpPr>
        <p:spPr>
          <a:xfrm>
            <a:off x="5843600" y="1672400"/>
            <a:ext cx="210600" cy="421200"/>
          </a:xfrm>
          <a:prstGeom prst="moon">
            <a:avLst>
              <a:gd fmla="val 50000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solidFill>
            <a:srgbClr val="F4CC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-419" sz="2300"/>
              <a:t>Más del 60% de los proyectos fracasa o no cumple las espectativas</a:t>
            </a:r>
            <a:endParaRPr sz="2300"/>
          </a:p>
        </p:txBody>
      </p:sp>
      <p:sp>
        <p:nvSpPr>
          <p:cNvPr id="368" name="Google Shape;368;p54"/>
          <p:cNvSpPr/>
          <p:nvPr/>
        </p:nvSpPr>
        <p:spPr>
          <a:xfrm>
            <a:off x="6406625" y="182075"/>
            <a:ext cx="1806600" cy="1204200"/>
          </a:xfrm>
          <a:prstGeom prst="wedgeEllipseCallout">
            <a:avLst>
              <a:gd fmla="val -40553" name="adj1"/>
              <a:gd fmla="val 66233" name="adj2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Pero esto no es lo que quería</a:t>
            </a:r>
            <a:endParaRPr sz="1800"/>
          </a:p>
        </p:txBody>
      </p:sp>
      <p:sp>
        <p:nvSpPr>
          <p:cNvPr id="369" name="Google Shape;369;p54"/>
          <p:cNvSpPr/>
          <p:nvPr/>
        </p:nvSpPr>
        <p:spPr>
          <a:xfrm>
            <a:off x="5287000" y="2654850"/>
            <a:ext cx="150300" cy="1503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4"/>
          <p:cNvSpPr/>
          <p:nvPr/>
        </p:nvSpPr>
        <p:spPr>
          <a:xfrm>
            <a:off x="5287000" y="1588050"/>
            <a:ext cx="150300" cy="1503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4"/>
          <p:cNvSpPr/>
          <p:nvPr/>
        </p:nvSpPr>
        <p:spPr>
          <a:xfrm rot="-2700000">
            <a:off x="5316326" y="1757578"/>
            <a:ext cx="91641" cy="89944"/>
          </a:xfrm>
          <a:prstGeom prst="teardrop">
            <a:avLst>
              <a:gd fmla="val 1438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25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 txBox="1"/>
          <p:nvPr>
            <p:ph type="title"/>
          </p:nvPr>
        </p:nvSpPr>
        <p:spPr>
          <a:xfrm>
            <a:off x="311700" y="1244000"/>
            <a:ext cx="8520600" cy="26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00FF"/>
                </a:solidFill>
              </a:rPr>
              <a:t>Agile </a:t>
            </a:r>
            <a:r>
              <a:rPr lang="es-419"/>
              <a:t>no es ir más rápido</a:t>
            </a:r>
            <a:br>
              <a:rPr lang="es-419"/>
            </a:br>
            <a:r>
              <a:rPr lang="es-419"/>
              <a:t>es </a:t>
            </a:r>
            <a:r>
              <a:rPr lang="es-419">
                <a:solidFill>
                  <a:srgbClr val="FF00FF"/>
                </a:solidFill>
              </a:rPr>
              <a:t>manejar </a:t>
            </a:r>
            <a:r>
              <a:rPr lang="es-419"/>
              <a:t>la incertidumbre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00FF"/>
                </a:solidFill>
              </a:rPr>
              <a:t>trabajar </a:t>
            </a:r>
            <a:r>
              <a:rPr lang="es-419"/>
              <a:t>con lo que se tiene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00FF"/>
                </a:solidFill>
              </a:rPr>
              <a:t>mejorando </a:t>
            </a:r>
            <a:r>
              <a:rPr lang="es-419"/>
              <a:t>lo que ya existe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7"/>
          <p:cNvSpPr txBox="1"/>
          <p:nvPr>
            <p:ph idx="1" type="body"/>
          </p:nvPr>
        </p:nvSpPr>
        <p:spPr>
          <a:xfrm flipH="1"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 hay poca certeza</a:t>
            </a:r>
            <a:endParaRPr/>
          </a:p>
        </p:txBody>
      </p:sp>
      <p:sp>
        <p:nvSpPr>
          <p:cNvPr id="387" name="Google Shape;387;p57"/>
          <p:cNvSpPr/>
          <p:nvPr/>
        </p:nvSpPr>
        <p:spPr>
          <a:xfrm flipH="1">
            <a:off x="1420350" y="2149175"/>
            <a:ext cx="431700" cy="431700"/>
          </a:xfrm>
          <a:prstGeom prst="donut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7"/>
          <p:cNvSpPr txBox="1"/>
          <p:nvPr/>
        </p:nvSpPr>
        <p:spPr>
          <a:xfrm flipH="1">
            <a:off x="1350450" y="1630200"/>
            <a:ext cx="571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A</a:t>
            </a:r>
            <a:endParaRPr sz="3000"/>
          </a:p>
        </p:txBody>
      </p:sp>
      <p:sp>
        <p:nvSpPr>
          <p:cNvPr id="389" name="Google Shape;389;p57"/>
          <p:cNvSpPr txBox="1"/>
          <p:nvPr/>
        </p:nvSpPr>
        <p:spPr>
          <a:xfrm flipH="1">
            <a:off x="6910950" y="1630200"/>
            <a:ext cx="929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B?</a:t>
            </a:r>
            <a:endParaRPr sz="3000"/>
          </a:p>
        </p:txBody>
      </p:sp>
      <p:sp>
        <p:nvSpPr>
          <p:cNvPr id="390" name="Google Shape;390;p57"/>
          <p:cNvSpPr txBox="1"/>
          <p:nvPr/>
        </p:nvSpPr>
        <p:spPr>
          <a:xfrm flipH="1">
            <a:off x="5918800" y="464650"/>
            <a:ext cx="929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B?</a:t>
            </a:r>
            <a:endParaRPr sz="3000"/>
          </a:p>
        </p:txBody>
      </p:sp>
      <p:sp>
        <p:nvSpPr>
          <p:cNvPr id="391" name="Google Shape;391;p57"/>
          <p:cNvSpPr txBox="1"/>
          <p:nvPr/>
        </p:nvSpPr>
        <p:spPr>
          <a:xfrm flipH="1">
            <a:off x="5795500" y="3171325"/>
            <a:ext cx="929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B?</a:t>
            </a:r>
            <a:endParaRPr sz="3000"/>
          </a:p>
        </p:txBody>
      </p:sp>
      <p:sp>
        <p:nvSpPr>
          <p:cNvPr id="392" name="Google Shape;392;p57"/>
          <p:cNvSpPr txBox="1"/>
          <p:nvPr/>
        </p:nvSpPr>
        <p:spPr>
          <a:xfrm flipH="1">
            <a:off x="4030950" y="197950"/>
            <a:ext cx="929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B?</a:t>
            </a:r>
            <a:endParaRPr sz="3000"/>
          </a:p>
        </p:txBody>
      </p:sp>
      <p:cxnSp>
        <p:nvCxnSpPr>
          <p:cNvPr id="393" name="Google Shape;393;p57"/>
          <p:cNvCxnSpPr/>
          <p:nvPr/>
        </p:nvCxnSpPr>
        <p:spPr>
          <a:xfrm>
            <a:off x="2169375" y="2355975"/>
            <a:ext cx="4758600" cy="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94" name="Google Shape;394;p57"/>
          <p:cNvCxnSpPr/>
          <p:nvPr/>
        </p:nvCxnSpPr>
        <p:spPr>
          <a:xfrm>
            <a:off x="2076050" y="2589250"/>
            <a:ext cx="3732300" cy="11895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57"/>
          <p:cNvCxnSpPr/>
          <p:nvPr/>
        </p:nvCxnSpPr>
        <p:spPr>
          <a:xfrm flipH="1" rot="10800000">
            <a:off x="2146050" y="1376275"/>
            <a:ext cx="3872400" cy="8514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96" name="Google Shape;396;p57"/>
          <p:cNvCxnSpPr/>
          <p:nvPr/>
        </p:nvCxnSpPr>
        <p:spPr>
          <a:xfrm flipH="1" rot="10800000">
            <a:off x="2099400" y="1166450"/>
            <a:ext cx="2041200" cy="9096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97" name="Google Shape;397;p57"/>
          <p:cNvSpPr/>
          <p:nvPr/>
        </p:nvSpPr>
        <p:spPr>
          <a:xfrm flipH="1">
            <a:off x="4356150" y="816275"/>
            <a:ext cx="431700" cy="431700"/>
          </a:xfrm>
          <a:prstGeom prst="donut">
            <a:avLst>
              <a:gd fmla="val 25000" name="adj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7"/>
          <p:cNvSpPr/>
          <p:nvPr/>
        </p:nvSpPr>
        <p:spPr>
          <a:xfrm flipH="1">
            <a:off x="6167800" y="1018575"/>
            <a:ext cx="431700" cy="431700"/>
          </a:xfrm>
          <a:prstGeom prst="donut">
            <a:avLst>
              <a:gd fmla="val 25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7"/>
          <p:cNvSpPr/>
          <p:nvPr/>
        </p:nvSpPr>
        <p:spPr>
          <a:xfrm flipH="1">
            <a:off x="7245300" y="2149175"/>
            <a:ext cx="431700" cy="431700"/>
          </a:xfrm>
          <a:prstGeom prst="donut">
            <a:avLst>
              <a:gd fmla="val 25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7"/>
          <p:cNvSpPr/>
          <p:nvPr/>
        </p:nvSpPr>
        <p:spPr>
          <a:xfrm flipH="1">
            <a:off x="6167800" y="3727650"/>
            <a:ext cx="431700" cy="431700"/>
          </a:xfrm>
          <a:prstGeom prst="donut">
            <a:avLst>
              <a:gd fmla="val 25000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idx="1" type="body"/>
          </p:nvPr>
        </p:nvSpPr>
        <p:spPr>
          <a:xfrm flipH="1"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 hay poca certeza</a:t>
            </a:r>
            <a:endParaRPr/>
          </a:p>
        </p:txBody>
      </p:sp>
      <p:sp>
        <p:nvSpPr>
          <p:cNvPr id="406" name="Google Shape;406;p58"/>
          <p:cNvSpPr/>
          <p:nvPr/>
        </p:nvSpPr>
        <p:spPr>
          <a:xfrm flipH="1">
            <a:off x="1420350" y="2149175"/>
            <a:ext cx="431700" cy="431700"/>
          </a:xfrm>
          <a:prstGeom prst="donut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8"/>
          <p:cNvSpPr txBox="1"/>
          <p:nvPr/>
        </p:nvSpPr>
        <p:spPr>
          <a:xfrm flipH="1">
            <a:off x="1350450" y="1630200"/>
            <a:ext cx="571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A</a:t>
            </a:r>
            <a:endParaRPr sz="3000"/>
          </a:p>
        </p:txBody>
      </p:sp>
      <p:sp>
        <p:nvSpPr>
          <p:cNvPr id="408" name="Google Shape;408;p58"/>
          <p:cNvSpPr txBox="1"/>
          <p:nvPr/>
        </p:nvSpPr>
        <p:spPr>
          <a:xfrm flipH="1">
            <a:off x="6910950" y="1630200"/>
            <a:ext cx="929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B?</a:t>
            </a:r>
            <a:endParaRPr sz="3000"/>
          </a:p>
        </p:txBody>
      </p:sp>
      <p:sp>
        <p:nvSpPr>
          <p:cNvPr id="409" name="Google Shape;409;p58"/>
          <p:cNvSpPr txBox="1"/>
          <p:nvPr/>
        </p:nvSpPr>
        <p:spPr>
          <a:xfrm flipH="1">
            <a:off x="5918800" y="464650"/>
            <a:ext cx="929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B?</a:t>
            </a:r>
            <a:endParaRPr sz="3000"/>
          </a:p>
        </p:txBody>
      </p:sp>
      <p:sp>
        <p:nvSpPr>
          <p:cNvPr id="410" name="Google Shape;410;p58"/>
          <p:cNvSpPr txBox="1"/>
          <p:nvPr/>
        </p:nvSpPr>
        <p:spPr>
          <a:xfrm flipH="1">
            <a:off x="5795500" y="3171325"/>
            <a:ext cx="929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B?</a:t>
            </a:r>
            <a:endParaRPr sz="3000"/>
          </a:p>
        </p:txBody>
      </p:sp>
      <p:sp>
        <p:nvSpPr>
          <p:cNvPr id="411" name="Google Shape;411;p58"/>
          <p:cNvSpPr txBox="1"/>
          <p:nvPr/>
        </p:nvSpPr>
        <p:spPr>
          <a:xfrm flipH="1">
            <a:off x="4030950" y="197950"/>
            <a:ext cx="929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B?</a:t>
            </a:r>
            <a:endParaRPr sz="3000"/>
          </a:p>
        </p:txBody>
      </p:sp>
      <p:cxnSp>
        <p:nvCxnSpPr>
          <p:cNvPr id="412" name="Google Shape;412;p58"/>
          <p:cNvCxnSpPr/>
          <p:nvPr/>
        </p:nvCxnSpPr>
        <p:spPr>
          <a:xfrm>
            <a:off x="2169375" y="2355975"/>
            <a:ext cx="4758600" cy="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58"/>
          <p:cNvCxnSpPr/>
          <p:nvPr/>
        </p:nvCxnSpPr>
        <p:spPr>
          <a:xfrm>
            <a:off x="2076050" y="2589250"/>
            <a:ext cx="3732300" cy="11895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58"/>
          <p:cNvCxnSpPr/>
          <p:nvPr/>
        </p:nvCxnSpPr>
        <p:spPr>
          <a:xfrm flipH="1" rot="10800000">
            <a:off x="2146050" y="1376275"/>
            <a:ext cx="3872400" cy="8514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58"/>
          <p:cNvCxnSpPr/>
          <p:nvPr/>
        </p:nvCxnSpPr>
        <p:spPr>
          <a:xfrm flipH="1" rot="10800000">
            <a:off x="2099400" y="1166450"/>
            <a:ext cx="2041200" cy="9096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16" name="Google Shape;416;p58"/>
          <p:cNvSpPr/>
          <p:nvPr/>
        </p:nvSpPr>
        <p:spPr>
          <a:xfrm flipH="1">
            <a:off x="4356150" y="816275"/>
            <a:ext cx="431700" cy="431700"/>
          </a:xfrm>
          <a:prstGeom prst="donut">
            <a:avLst>
              <a:gd fmla="val 25000" name="adj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8"/>
          <p:cNvSpPr/>
          <p:nvPr/>
        </p:nvSpPr>
        <p:spPr>
          <a:xfrm flipH="1">
            <a:off x="6167800" y="1018575"/>
            <a:ext cx="431700" cy="431700"/>
          </a:xfrm>
          <a:prstGeom prst="donut">
            <a:avLst>
              <a:gd fmla="val 25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8"/>
          <p:cNvSpPr/>
          <p:nvPr/>
        </p:nvSpPr>
        <p:spPr>
          <a:xfrm flipH="1">
            <a:off x="7245300" y="2149175"/>
            <a:ext cx="431700" cy="431700"/>
          </a:xfrm>
          <a:prstGeom prst="donut">
            <a:avLst>
              <a:gd fmla="val 25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8"/>
          <p:cNvSpPr/>
          <p:nvPr/>
        </p:nvSpPr>
        <p:spPr>
          <a:xfrm flipH="1">
            <a:off x="6167800" y="3727650"/>
            <a:ext cx="431700" cy="431700"/>
          </a:xfrm>
          <a:prstGeom prst="donut">
            <a:avLst>
              <a:gd fmla="val 25000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0" name="Google Shape;420;p58"/>
          <p:cNvCxnSpPr/>
          <p:nvPr/>
        </p:nvCxnSpPr>
        <p:spPr>
          <a:xfrm flipH="1" rot="10800000">
            <a:off x="2075625" y="1726300"/>
            <a:ext cx="734700" cy="33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Cómo dibujas?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9"/>
          <p:cNvSpPr txBox="1"/>
          <p:nvPr>
            <p:ph idx="1" type="body"/>
          </p:nvPr>
        </p:nvSpPr>
        <p:spPr>
          <a:xfrm flipH="1"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 hay poca certeza</a:t>
            </a:r>
            <a:endParaRPr/>
          </a:p>
        </p:txBody>
      </p:sp>
      <p:sp>
        <p:nvSpPr>
          <p:cNvPr id="426" name="Google Shape;426;p59"/>
          <p:cNvSpPr/>
          <p:nvPr/>
        </p:nvSpPr>
        <p:spPr>
          <a:xfrm flipH="1">
            <a:off x="1420350" y="2149175"/>
            <a:ext cx="431700" cy="431700"/>
          </a:xfrm>
          <a:prstGeom prst="donut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9"/>
          <p:cNvSpPr txBox="1"/>
          <p:nvPr/>
        </p:nvSpPr>
        <p:spPr>
          <a:xfrm flipH="1">
            <a:off x="1350450" y="1630200"/>
            <a:ext cx="571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A</a:t>
            </a:r>
            <a:endParaRPr sz="3000"/>
          </a:p>
        </p:txBody>
      </p:sp>
      <p:sp>
        <p:nvSpPr>
          <p:cNvPr id="428" name="Google Shape;428;p59"/>
          <p:cNvSpPr txBox="1"/>
          <p:nvPr/>
        </p:nvSpPr>
        <p:spPr>
          <a:xfrm flipH="1">
            <a:off x="6910950" y="1630200"/>
            <a:ext cx="929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B?</a:t>
            </a:r>
            <a:endParaRPr sz="3000"/>
          </a:p>
        </p:txBody>
      </p:sp>
      <p:sp>
        <p:nvSpPr>
          <p:cNvPr id="429" name="Google Shape;429;p59"/>
          <p:cNvSpPr txBox="1"/>
          <p:nvPr/>
        </p:nvSpPr>
        <p:spPr>
          <a:xfrm flipH="1">
            <a:off x="5918800" y="464650"/>
            <a:ext cx="929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B?</a:t>
            </a:r>
            <a:endParaRPr sz="3000"/>
          </a:p>
        </p:txBody>
      </p:sp>
      <p:sp>
        <p:nvSpPr>
          <p:cNvPr id="430" name="Google Shape;430;p59"/>
          <p:cNvSpPr txBox="1"/>
          <p:nvPr/>
        </p:nvSpPr>
        <p:spPr>
          <a:xfrm flipH="1">
            <a:off x="5795500" y="3171325"/>
            <a:ext cx="929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B?</a:t>
            </a:r>
            <a:endParaRPr sz="3000"/>
          </a:p>
        </p:txBody>
      </p:sp>
      <p:sp>
        <p:nvSpPr>
          <p:cNvPr id="431" name="Google Shape;431;p59"/>
          <p:cNvSpPr txBox="1"/>
          <p:nvPr/>
        </p:nvSpPr>
        <p:spPr>
          <a:xfrm flipH="1">
            <a:off x="4030950" y="197950"/>
            <a:ext cx="929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B?</a:t>
            </a:r>
            <a:endParaRPr sz="3000"/>
          </a:p>
        </p:txBody>
      </p:sp>
      <p:cxnSp>
        <p:nvCxnSpPr>
          <p:cNvPr id="432" name="Google Shape;432;p59"/>
          <p:cNvCxnSpPr/>
          <p:nvPr/>
        </p:nvCxnSpPr>
        <p:spPr>
          <a:xfrm>
            <a:off x="2169375" y="2355975"/>
            <a:ext cx="4758600" cy="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59"/>
          <p:cNvCxnSpPr/>
          <p:nvPr/>
        </p:nvCxnSpPr>
        <p:spPr>
          <a:xfrm>
            <a:off x="2076050" y="2589250"/>
            <a:ext cx="3732300" cy="11895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59"/>
          <p:cNvCxnSpPr/>
          <p:nvPr/>
        </p:nvCxnSpPr>
        <p:spPr>
          <a:xfrm flipH="1" rot="10800000">
            <a:off x="2146050" y="1376275"/>
            <a:ext cx="3872400" cy="8514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59"/>
          <p:cNvCxnSpPr/>
          <p:nvPr/>
        </p:nvCxnSpPr>
        <p:spPr>
          <a:xfrm flipH="1" rot="10800000">
            <a:off x="2099400" y="1166450"/>
            <a:ext cx="2041200" cy="9096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36" name="Google Shape;436;p59"/>
          <p:cNvSpPr/>
          <p:nvPr/>
        </p:nvSpPr>
        <p:spPr>
          <a:xfrm flipH="1">
            <a:off x="6167800" y="1018575"/>
            <a:ext cx="431700" cy="431700"/>
          </a:xfrm>
          <a:prstGeom prst="donut">
            <a:avLst>
              <a:gd fmla="val 25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9"/>
          <p:cNvSpPr/>
          <p:nvPr/>
        </p:nvSpPr>
        <p:spPr>
          <a:xfrm flipH="1">
            <a:off x="7245300" y="2149175"/>
            <a:ext cx="431700" cy="431700"/>
          </a:xfrm>
          <a:prstGeom prst="donut">
            <a:avLst>
              <a:gd fmla="val 25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9"/>
          <p:cNvSpPr/>
          <p:nvPr/>
        </p:nvSpPr>
        <p:spPr>
          <a:xfrm flipH="1">
            <a:off x="6167800" y="3727650"/>
            <a:ext cx="431700" cy="431700"/>
          </a:xfrm>
          <a:prstGeom prst="donut">
            <a:avLst>
              <a:gd fmla="val 25000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9" name="Google Shape;439;p59"/>
          <p:cNvCxnSpPr/>
          <p:nvPr/>
        </p:nvCxnSpPr>
        <p:spPr>
          <a:xfrm flipH="1" rot="10800000">
            <a:off x="2075625" y="1726300"/>
            <a:ext cx="734700" cy="33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59"/>
          <p:cNvCxnSpPr/>
          <p:nvPr/>
        </p:nvCxnSpPr>
        <p:spPr>
          <a:xfrm>
            <a:off x="2787075" y="1749500"/>
            <a:ext cx="886500" cy="1364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59"/>
          <p:cNvSpPr/>
          <p:nvPr/>
        </p:nvSpPr>
        <p:spPr>
          <a:xfrm flipH="1">
            <a:off x="4236750" y="617925"/>
            <a:ext cx="629700" cy="629700"/>
          </a:xfrm>
          <a:prstGeom prst="mathMultiply">
            <a:avLst>
              <a:gd fmla="val 23520" name="adj1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>
            <p:ph idx="1" type="body"/>
          </p:nvPr>
        </p:nvSpPr>
        <p:spPr>
          <a:xfrm flipH="1"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 hay poca certeza</a:t>
            </a:r>
            <a:endParaRPr/>
          </a:p>
        </p:txBody>
      </p:sp>
      <p:sp>
        <p:nvSpPr>
          <p:cNvPr id="447" name="Google Shape;447;p60"/>
          <p:cNvSpPr/>
          <p:nvPr/>
        </p:nvSpPr>
        <p:spPr>
          <a:xfrm flipH="1">
            <a:off x="1420350" y="2149175"/>
            <a:ext cx="431700" cy="431700"/>
          </a:xfrm>
          <a:prstGeom prst="donut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60"/>
          <p:cNvSpPr txBox="1"/>
          <p:nvPr/>
        </p:nvSpPr>
        <p:spPr>
          <a:xfrm flipH="1">
            <a:off x="1350450" y="1630200"/>
            <a:ext cx="571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A</a:t>
            </a:r>
            <a:endParaRPr sz="3000"/>
          </a:p>
        </p:txBody>
      </p:sp>
      <p:sp>
        <p:nvSpPr>
          <p:cNvPr id="449" name="Google Shape;449;p60"/>
          <p:cNvSpPr txBox="1"/>
          <p:nvPr/>
        </p:nvSpPr>
        <p:spPr>
          <a:xfrm flipH="1">
            <a:off x="6910950" y="1630200"/>
            <a:ext cx="929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B?</a:t>
            </a:r>
            <a:endParaRPr sz="3000"/>
          </a:p>
        </p:txBody>
      </p:sp>
      <p:sp>
        <p:nvSpPr>
          <p:cNvPr id="450" name="Google Shape;450;p60"/>
          <p:cNvSpPr txBox="1"/>
          <p:nvPr/>
        </p:nvSpPr>
        <p:spPr>
          <a:xfrm flipH="1">
            <a:off x="5918800" y="464650"/>
            <a:ext cx="929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B?</a:t>
            </a:r>
            <a:endParaRPr sz="3000"/>
          </a:p>
        </p:txBody>
      </p:sp>
      <p:sp>
        <p:nvSpPr>
          <p:cNvPr id="451" name="Google Shape;451;p60"/>
          <p:cNvSpPr txBox="1"/>
          <p:nvPr/>
        </p:nvSpPr>
        <p:spPr>
          <a:xfrm flipH="1">
            <a:off x="5795500" y="3171325"/>
            <a:ext cx="929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B?</a:t>
            </a:r>
            <a:endParaRPr sz="3000"/>
          </a:p>
        </p:txBody>
      </p:sp>
      <p:sp>
        <p:nvSpPr>
          <p:cNvPr id="452" name="Google Shape;452;p60"/>
          <p:cNvSpPr txBox="1"/>
          <p:nvPr/>
        </p:nvSpPr>
        <p:spPr>
          <a:xfrm flipH="1">
            <a:off x="4030950" y="197950"/>
            <a:ext cx="929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B?</a:t>
            </a:r>
            <a:endParaRPr sz="3000"/>
          </a:p>
        </p:txBody>
      </p:sp>
      <p:cxnSp>
        <p:nvCxnSpPr>
          <p:cNvPr id="453" name="Google Shape;453;p60"/>
          <p:cNvCxnSpPr/>
          <p:nvPr/>
        </p:nvCxnSpPr>
        <p:spPr>
          <a:xfrm>
            <a:off x="2169375" y="2355975"/>
            <a:ext cx="4758600" cy="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54" name="Google Shape;454;p60"/>
          <p:cNvCxnSpPr/>
          <p:nvPr/>
        </p:nvCxnSpPr>
        <p:spPr>
          <a:xfrm>
            <a:off x="2076050" y="2589250"/>
            <a:ext cx="3732300" cy="11895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55" name="Google Shape;455;p60"/>
          <p:cNvCxnSpPr/>
          <p:nvPr/>
        </p:nvCxnSpPr>
        <p:spPr>
          <a:xfrm flipH="1" rot="10800000">
            <a:off x="2146050" y="1376275"/>
            <a:ext cx="3872400" cy="8514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56" name="Google Shape;456;p60"/>
          <p:cNvCxnSpPr/>
          <p:nvPr/>
        </p:nvCxnSpPr>
        <p:spPr>
          <a:xfrm flipH="1" rot="10800000">
            <a:off x="2099400" y="1166450"/>
            <a:ext cx="2041200" cy="9096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57" name="Google Shape;457;p60"/>
          <p:cNvSpPr/>
          <p:nvPr/>
        </p:nvSpPr>
        <p:spPr>
          <a:xfrm flipH="1">
            <a:off x="6167800" y="1018575"/>
            <a:ext cx="431700" cy="431700"/>
          </a:xfrm>
          <a:prstGeom prst="donut">
            <a:avLst>
              <a:gd fmla="val 25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0"/>
          <p:cNvSpPr/>
          <p:nvPr/>
        </p:nvSpPr>
        <p:spPr>
          <a:xfrm flipH="1">
            <a:off x="7245300" y="2149175"/>
            <a:ext cx="431700" cy="431700"/>
          </a:xfrm>
          <a:prstGeom prst="donut">
            <a:avLst>
              <a:gd fmla="val 25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9" name="Google Shape;459;p60"/>
          <p:cNvCxnSpPr/>
          <p:nvPr/>
        </p:nvCxnSpPr>
        <p:spPr>
          <a:xfrm flipH="1" rot="10800000">
            <a:off x="2075625" y="1726300"/>
            <a:ext cx="734700" cy="33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60"/>
          <p:cNvCxnSpPr/>
          <p:nvPr/>
        </p:nvCxnSpPr>
        <p:spPr>
          <a:xfrm>
            <a:off x="2787075" y="1749500"/>
            <a:ext cx="886500" cy="1364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1" name="Google Shape;461;p60"/>
          <p:cNvSpPr/>
          <p:nvPr/>
        </p:nvSpPr>
        <p:spPr>
          <a:xfrm flipH="1">
            <a:off x="4236750" y="617925"/>
            <a:ext cx="629700" cy="629700"/>
          </a:xfrm>
          <a:prstGeom prst="mathMultiply">
            <a:avLst>
              <a:gd fmla="val 23520" name="adj1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2" name="Google Shape;462;p60"/>
          <p:cNvCxnSpPr/>
          <p:nvPr/>
        </p:nvCxnSpPr>
        <p:spPr>
          <a:xfrm flipH="1" rot="10800000">
            <a:off x="3615175" y="1667900"/>
            <a:ext cx="793200" cy="141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3" name="Google Shape;463;p60"/>
          <p:cNvSpPr/>
          <p:nvPr/>
        </p:nvSpPr>
        <p:spPr>
          <a:xfrm flipH="1">
            <a:off x="6001300" y="3591300"/>
            <a:ext cx="629700" cy="629700"/>
          </a:xfrm>
          <a:prstGeom prst="mathMultiply">
            <a:avLst>
              <a:gd fmla="val 23520" name="adj1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1"/>
          <p:cNvSpPr txBox="1"/>
          <p:nvPr>
            <p:ph idx="1" type="body"/>
          </p:nvPr>
        </p:nvSpPr>
        <p:spPr>
          <a:xfrm flipH="1"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 hay poca certeza</a:t>
            </a:r>
            <a:endParaRPr/>
          </a:p>
        </p:txBody>
      </p:sp>
      <p:sp>
        <p:nvSpPr>
          <p:cNvPr id="469" name="Google Shape;469;p61"/>
          <p:cNvSpPr/>
          <p:nvPr/>
        </p:nvSpPr>
        <p:spPr>
          <a:xfrm flipH="1">
            <a:off x="1420350" y="2149175"/>
            <a:ext cx="431700" cy="431700"/>
          </a:xfrm>
          <a:prstGeom prst="donut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1"/>
          <p:cNvSpPr txBox="1"/>
          <p:nvPr/>
        </p:nvSpPr>
        <p:spPr>
          <a:xfrm flipH="1">
            <a:off x="1350450" y="1630200"/>
            <a:ext cx="571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A</a:t>
            </a:r>
            <a:endParaRPr sz="3000"/>
          </a:p>
        </p:txBody>
      </p:sp>
      <p:sp>
        <p:nvSpPr>
          <p:cNvPr id="471" name="Google Shape;471;p61"/>
          <p:cNvSpPr txBox="1"/>
          <p:nvPr/>
        </p:nvSpPr>
        <p:spPr>
          <a:xfrm flipH="1">
            <a:off x="6910950" y="1630200"/>
            <a:ext cx="929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B?</a:t>
            </a:r>
            <a:endParaRPr sz="3000"/>
          </a:p>
        </p:txBody>
      </p:sp>
      <p:sp>
        <p:nvSpPr>
          <p:cNvPr id="472" name="Google Shape;472;p61"/>
          <p:cNvSpPr txBox="1"/>
          <p:nvPr/>
        </p:nvSpPr>
        <p:spPr>
          <a:xfrm flipH="1">
            <a:off x="5918800" y="464650"/>
            <a:ext cx="929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B?</a:t>
            </a:r>
            <a:endParaRPr sz="3000"/>
          </a:p>
        </p:txBody>
      </p:sp>
      <p:sp>
        <p:nvSpPr>
          <p:cNvPr id="473" name="Google Shape;473;p61"/>
          <p:cNvSpPr txBox="1"/>
          <p:nvPr/>
        </p:nvSpPr>
        <p:spPr>
          <a:xfrm flipH="1">
            <a:off x="5795500" y="3171325"/>
            <a:ext cx="929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B?</a:t>
            </a:r>
            <a:endParaRPr sz="3000"/>
          </a:p>
        </p:txBody>
      </p:sp>
      <p:sp>
        <p:nvSpPr>
          <p:cNvPr id="474" name="Google Shape;474;p61"/>
          <p:cNvSpPr txBox="1"/>
          <p:nvPr/>
        </p:nvSpPr>
        <p:spPr>
          <a:xfrm flipH="1">
            <a:off x="4030950" y="197950"/>
            <a:ext cx="929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B?</a:t>
            </a:r>
            <a:endParaRPr sz="3000"/>
          </a:p>
        </p:txBody>
      </p:sp>
      <p:cxnSp>
        <p:nvCxnSpPr>
          <p:cNvPr id="475" name="Google Shape;475;p61"/>
          <p:cNvCxnSpPr/>
          <p:nvPr/>
        </p:nvCxnSpPr>
        <p:spPr>
          <a:xfrm>
            <a:off x="2169375" y="2355975"/>
            <a:ext cx="4758600" cy="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76" name="Google Shape;476;p61"/>
          <p:cNvCxnSpPr/>
          <p:nvPr/>
        </p:nvCxnSpPr>
        <p:spPr>
          <a:xfrm>
            <a:off x="2076050" y="2589250"/>
            <a:ext cx="3732300" cy="11895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77" name="Google Shape;477;p61"/>
          <p:cNvCxnSpPr/>
          <p:nvPr/>
        </p:nvCxnSpPr>
        <p:spPr>
          <a:xfrm flipH="1" rot="10800000">
            <a:off x="2146050" y="1376275"/>
            <a:ext cx="3872400" cy="8514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61"/>
          <p:cNvCxnSpPr/>
          <p:nvPr/>
        </p:nvCxnSpPr>
        <p:spPr>
          <a:xfrm flipH="1" rot="10800000">
            <a:off x="2099400" y="1166450"/>
            <a:ext cx="2041200" cy="9096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79" name="Google Shape;479;p61"/>
          <p:cNvSpPr/>
          <p:nvPr/>
        </p:nvSpPr>
        <p:spPr>
          <a:xfrm flipH="1">
            <a:off x="7245300" y="2149175"/>
            <a:ext cx="431700" cy="431700"/>
          </a:xfrm>
          <a:prstGeom prst="donut">
            <a:avLst>
              <a:gd fmla="val 25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0" name="Google Shape;480;p61"/>
          <p:cNvCxnSpPr/>
          <p:nvPr/>
        </p:nvCxnSpPr>
        <p:spPr>
          <a:xfrm flipH="1" rot="10800000">
            <a:off x="2075625" y="1726300"/>
            <a:ext cx="734700" cy="33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1" name="Google Shape;481;p61"/>
          <p:cNvCxnSpPr/>
          <p:nvPr/>
        </p:nvCxnSpPr>
        <p:spPr>
          <a:xfrm>
            <a:off x="2787075" y="1749500"/>
            <a:ext cx="886500" cy="1364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2" name="Google Shape;482;p61"/>
          <p:cNvSpPr/>
          <p:nvPr/>
        </p:nvSpPr>
        <p:spPr>
          <a:xfrm flipH="1">
            <a:off x="4236750" y="617925"/>
            <a:ext cx="629700" cy="629700"/>
          </a:xfrm>
          <a:prstGeom prst="mathMultiply">
            <a:avLst>
              <a:gd fmla="val 23520" name="adj1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3" name="Google Shape;483;p61"/>
          <p:cNvCxnSpPr/>
          <p:nvPr/>
        </p:nvCxnSpPr>
        <p:spPr>
          <a:xfrm flipH="1" rot="10800000">
            <a:off x="3615175" y="1667900"/>
            <a:ext cx="793200" cy="141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4" name="Google Shape;484;p61"/>
          <p:cNvSpPr/>
          <p:nvPr/>
        </p:nvSpPr>
        <p:spPr>
          <a:xfrm flipH="1">
            <a:off x="6001300" y="3591300"/>
            <a:ext cx="629700" cy="629700"/>
          </a:xfrm>
          <a:prstGeom prst="mathMultiply">
            <a:avLst>
              <a:gd fmla="val 23520" name="adj1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5" name="Google Shape;485;p61"/>
          <p:cNvCxnSpPr/>
          <p:nvPr/>
        </p:nvCxnSpPr>
        <p:spPr>
          <a:xfrm>
            <a:off x="4408275" y="1667850"/>
            <a:ext cx="898200" cy="66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6" name="Google Shape;486;p61"/>
          <p:cNvSpPr/>
          <p:nvPr/>
        </p:nvSpPr>
        <p:spPr>
          <a:xfrm flipH="1">
            <a:off x="6124600" y="884625"/>
            <a:ext cx="629700" cy="6297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2"/>
          <p:cNvSpPr txBox="1"/>
          <p:nvPr>
            <p:ph idx="1" type="body"/>
          </p:nvPr>
        </p:nvSpPr>
        <p:spPr>
          <a:xfrm flipH="1"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 hay poca certeza</a:t>
            </a:r>
            <a:endParaRPr/>
          </a:p>
        </p:txBody>
      </p:sp>
      <p:sp>
        <p:nvSpPr>
          <p:cNvPr id="492" name="Google Shape;492;p62"/>
          <p:cNvSpPr/>
          <p:nvPr/>
        </p:nvSpPr>
        <p:spPr>
          <a:xfrm flipH="1">
            <a:off x="1420350" y="2149175"/>
            <a:ext cx="431700" cy="431700"/>
          </a:xfrm>
          <a:prstGeom prst="donut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62"/>
          <p:cNvSpPr txBox="1"/>
          <p:nvPr/>
        </p:nvSpPr>
        <p:spPr>
          <a:xfrm flipH="1">
            <a:off x="1350450" y="1630200"/>
            <a:ext cx="571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A</a:t>
            </a:r>
            <a:endParaRPr sz="3000"/>
          </a:p>
        </p:txBody>
      </p:sp>
      <p:sp>
        <p:nvSpPr>
          <p:cNvPr id="494" name="Google Shape;494;p62"/>
          <p:cNvSpPr txBox="1"/>
          <p:nvPr/>
        </p:nvSpPr>
        <p:spPr>
          <a:xfrm flipH="1">
            <a:off x="6910950" y="1630200"/>
            <a:ext cx="929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B?</a:t>
            </a:r>
            <a:endParaRPr sz="3000"/>
          </a:p>
        </p:txBody>
      </p:sp>
      <p:sp>
        <p:nvSpPr>
          <p:cNvPr id="495" name="Google Shape;495;p62"/>
          <p:cNvSpPr txBox="1"/>
          <p:nvPr/>
        </p:nvSpPr>
        <p:spPr>
          <a:xfrm flipH="1">
            <a:off x="5918800" y="464650"/>
            <a:ext cx="929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B?</a:t>
            </a:r>
            <a:endParaRPr sz="3000"/>
          </a:p>
        </p:txBody>
      </p:sp>
      <p:sp>
        <p:nvSpPr>
          <p:cNvPr id="496" name="Google Shape;496;p62"/>
          <p:cNvSpPr txBox="1"/>
          <p:nvPr/>
        </p:nvSpPr>
        <p:spPr>
          <a:xfrm flipH="1">
            <a:off x="5795500" y="3171325"/>
            <a:ext cx="929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B?</a:t>
            </a:r>
            <a:endParaRPr sz="3000"/>
          </a:p>
        </p:txBody>
      </p:sp>
      <p:sp>
        <p:nvSpPr>
          <p:cNvPr id="497" name="Google Shape;497;p62"/>
          <p:cNvSpPr txBox="1"/>
          <p:nvPr/>
        </p:nvSpPr>
        <p:spPr>
          <a:xfrm flipH="1">
            <a:off x="4030950" y="197950"/>
            <a:ext cx="929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B?</a:t>
            </a:r>
            <a:endParaRPr sz="3000"/>
          </a:p>
        </p:txBody>
      </p:sp>
      <p:cxnSp>
        <p:nvCxnSpPr>
          <p:cNvPr id="498" name="Google Shape;498;p62"/>
          <p:cNvCxnSpPr/>
          <p:nvPr/>
        </p:nvCxnSpPr>
        <p:spPr>
          <a:xfrm>
            <a:off x="2169375" y="2355975"/>
            <a:ext cx="4758600" cy="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99" name="Google Shape;499;p62"/>
          <p:cNvCxnSpPr/>
          <p:nvPr/>
        </p:nvCxnSpPr>
        <p:spPr>
          <a:xfrm>
            <a:off x="2076050" y="2589250"/>
            <a:ext cx="3732300" cy="11895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00" name="Google Shape;500;p62"/>
          <p:cNvCxnSpPr/>
          <p:nvPr/>
        </p:nvCxnSpPr>
        <p:spPr>
          <a:xfrm flipH="1" rot="10800000">
            <a:off x="2146050" y="1376275"/>
            <a:ext cx="3872400" cy="8514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62"/>
          <p:cNvCxnSpPr/>
          <p:nvPr/>
        </p:nvCxnSpPr>
        <p:spPr>
          <a:xfrm flipH="1" rot="10800000">
            <a:off x="2099400" y="1166450"/>
            <a:ext cx="2041200" cy="9096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62"/>
          <p:cNvCxnSpPr/>
          <p:nvPr/>
        </p:nvCxnSpPr>
        <p:spPr>
          <a:xfrm flipH="1" rot="10800000">
            <a:off x="2075625" y="1726300"/>
            <a:ext cx="734700" cy="33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62"/>
          <p:cNvCxnSpPr/>
          <p:nvPr/>
        </p:nvCxnSpPr>
        <p:spPr>
          <a:xfrm>
            <a:off x="2787075" y="1749500"/>
            <a:ext cx="886500" cy="1364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4" name="Google Shape;504;p62"/>
          <p:cNvSpPr/>
          <p:nvPr/>
        </p:nvSpPr>
        <p:spPr>
          <a:xfrm flipH="1">
            <a:off x="4236750" y="617925"/>
            <a:ext cx="629700" cy="629700"/>
          </a:xfrm>
          <a:prstGeom prst="mathMultiply">
            <a:avLst>
              <a:gd fmla="val 23520" name="adj1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5" name="Google Shape;505;p62"/>
          <p:cNvCxnSpPr/>
          <p:nvPr/>
        </p:nvCxnSpPr>
        <p:spPr>
          <a:xfrm flipH="1" rot="10800000">
            <a:off x="3615175" y="1667900"/>
            <a:ext cx="793200" cy="141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6" name="Google Shape;506;p62"/>
          <p:cNvSpPr/>
          <p:nvPr/>
        </p:nvSpPr>
        <p:spPr>
          <a:xfrm flipH="1">
            <a:off x="6001300" y="3591300"/>
            <a:ext cx="629700" cy="629700"/>
          </a:xfrm>
          <a:prstGeom prst="mathMultiply">
            <a:avLst>
              <a:gd fmla="val 23520" name="adj1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7" name="Google Shape;507;p62"/>
          <p:cNvCxnSpPr/>
          <p:nvPr/>
        </p:nvCxnSpPr>
        <p:spPr>
          <a:xfrm>
            <a:off x="4408275" y="1667850"/>
            <a:ext cx="898200" cy="66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8" name="Google Shape;508;p62"/>
          <p:cNvSpPr/>
          <p:nvPr/>
        </p:nvSpPr>
        <p:spPr>
          <a:xfrm flipH="1">
            <a:off x="6124600" y="884625"/>
            <a:ext cx="629700" cy="6297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2"/>
          <p:cNvSpPr/>
          <p:nvPr/>
        </p:nvSpPr>
        <p:spPr>
          <a:xfrm>
            <a:off x="6984600" y="2149175"/>
            <a:ext cx="793200" cy="754200"/>
          </a:xfrm>
          <a:prstGeom prst="star5">
            <a:avLst>
              <a:gd fmla="val 22272" name="adj"/>
              <a:gd fmla="val 105146" name="hf"/>
              <a:gd fmla="val 110557" name="vf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-419" sz="2400"/>
              <a:t>Aceptar que se irá descubriendo lo que el usuario necesita </a:t>
            </a:r>
            <a:endParaRPr sz="2400"/>
          </a:p>
        </p:txBody>
      </p:sp>
      <p:sp>
        <p:nvSpPr>
          <p:cNvPr id="515" name="Google Shape;515;p63"/>
          <p:cNvSpPr/>
          <p:nvPr/>
        </p:nvSpPr>
        <p:spPr>
          <a:xfrm>
            <a:off x="4324500" y="407175"/>
            <a:ext cx="347100" cy="330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63"/>
          <p:cNvSpPr/>
          <p:nvPr/>
        </p:nvSpPr>
        <p:spPr>
          <a:xfrm>
            <a:off x="5388406" y="361575"/>
            <a:ext cx="421200" cy="421200"/>
          </a:xfrm>
          <a:prstGeom prst="irregularSeal1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3"/>
          <p:cNvSpPr/>
          <p:nvPr/>
        </p:nvSpPr>
        <p:spPr>
          <a:xfrm>
            <a:off x="6600075" y="410175"/>
            <a:ext cx="421200" cy="324000"/>
          </a:xfrm>
          <a:prstGeom prst="cloud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3"/>
          <p:cNvSpPr/>
          <p:nvPr/>
        </p:nvSpPr>
        <p:spPr>
          <a:xfrm>
            <a:off x="2048500" y="361575"/>
            <a:ext cx="421200" cy="421200"/>
          </a:xfrm>
          <a:prstGeom prst="sun">
            <a:avLst>
              <a:gd fmla="val 25000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63"/>
          <p:cNvSpPr/>
          <p:nvPr/>
        </p:nvSpPr>
        <p:spPr>
          <a:xfrm>
            <a:off x="3211475" y="2981400"/>
            <a:ext cx="1806600" cy="6942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63"/>
          <p:cNvSpPr/>
          <p:nvPr/>
        </p:nvSpPr>
        <p:spPr>
          <a:xfrm>
            <a:off x="3174850" y="361575"/>
            <a:ext cx="210600" cy="421200"/>
          </a:xfrm>
          <a:prstGeom prst="moon">
            <a:avLst>
              <a:gd fmla="val 50000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1" name="Google Shape;521;p63"/>
          <p:cNvGrpSpPr/>
          <p:nvPr/>
        </p:nvGrpSpPr>
        <p:grpSpPr>
          <a:xfrm>
            <a:off x="4125875" y="1801575"/>
            <a:ext cx="892250" cy="1540328"/>
            <a:chOff x="3914300" y="1639225"/>
            <a:chExt cx="892250" cy="1540328"/>
          </a:xfrm>
        </p:grpSpPr>
        <p:sp>
          <p:nvSpPr>
            <p:cNvPr id="522" name="Google Shape;522;p63"/>
            <p:cNvSpPr/>
            <p:nvPr/>
          </p:nvSpPr>
          <p:spPr>
            <a:xfrm>
              <a:off x="3914300" y="2014400"/>
              <a:ext cx="892250" cy="1165153"/>
            </a:xfrm>
            <a:custGeom>
              <a:rect b="b" l="l" r="r" t="t"/>
              <a:pathLst>
                <a:path extrusionOk="0" h="50385" w="35690">
                  <a:moveTo>
                    <a:pt x="0" y="19734"/>
                  </a:moveTo>
                  <a:cubicBezTo>
                    <a:pt x="980" y="17565"/>
                    <a:pt x="11267" y="70"/>
                    <a:pt x="17215" y="0"/>
                  </a:cubicBezTo>
                  <a:cubicBezTo>
                    <a:pt x="23163" y="-70"/>
                    <a:pt x="34500" y="17285"/>
                    <a:pt x="35690" y="19314"/>
                  </a:cubicBezTo>
                  <a:cubicBezTo>
                    <a:pt x="36880" y="21343"/>
                    <a:pt x="25543" y="6998"/>
                    <a:pt x="24353" y="12176"/>
                  </a:cubicBezTo>
                  <a:cubicBezTo>
                    <a:pt x="23163" y="17355"/>
                    <a:pt x="29532" y="47446"/>
                    <a:pt x="28552" y="50385"/>
                  </a:cubicBezTo>
                  <a:cubicBezTo>
                    <a:pt x="27572" y="53324"/>
                    <a:pt x="21624" y="29951"/>
                    <a:pt x="18475" y="29811"/>
                  </a:cubicBezTo>
                  <a:cubicBezTo>
                    <a:pt x="15326" y="29671"/>
                    <a:pt x="10847" y="52344"/>
                    <a:pt x="9657" y="49545"/>
                  </a:cubicBezTo>
                  <a:cubicBezTo>
                    <a:pt x="8467" y="46746"/>
                    <a:pt x="12947" y="17985"/>
                    <a:pt x="11337" y="13016"/>
                  </a:cubicBezTo>
                  <a:cubicBezTo>
                    <a:pt x="9728" y="8048"/>
                    <a:pt x="-980" y="21903"/>
                    <a:pt x="0" y="19734"/>
                  </a:cubicBezTo>
                  <a:close/>
                </a:path>
              </a:pathLst>
            </a:custGeom>
            <a:solidFill>
              <a:srgbClr val="F9CB9C"/>
            </a:solidFill>
            <a:ln cap="flat" cmpd="sng" w="38100">
              <a:solidFill>
                <a:srgbClr val="F9CB9C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23" name="Google Shape;523;p63"/>
            <p:cNvSpPr/>
            <p:nvPr/>
          </p:nvSpPr>
          <p:spPr>
            <a:xfrm>
              <a:off x="4155725" y="1639225"/>
              <a:ext cx="357000" cy="357000"/>
            </a:xfrm>
            <a:prstGeom prst="ellipse">
              <a:avLst/>
            </a:prstGeom>
            <a:solidFill>
              <a:srgbClr val="F9CB9C"/>
            </a:solidFill>
            <a:ln cap="flat" cmpd="sng" w="38100">
              <a:solidFill>
                <a:srgbClr val="F9CB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" name="Google Shape;524;p63"/>
          <p:cNvSpPr/>
          <p:nvPr/>
        </p:nvSpPr>
        <p:spPr>
          <a:xfrm>
            <a:off x="3397925" y="945075"/>
            <a:ext cx="1433700" cy="6942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5" name="Google Shape;525;p63"/>
          <p:cNvGrpSpPr/>
          <p:nvPr/>
        </p:nvGrpSpPr>
        <p:grpSpPr>
          <a:xfrm>
            <a:off x="3211475" y="1801575"/>
            <a:ext cx="892250" cy="1540328"/>
            <a:chOff x="3914300" y="1639225"/>
            <a:chExt cx="892250" cy="1540328"/>
          </a:xfrm>
        </p:grpSpPr>
        <p:sp>
          <p:nvSpPr>
            <p:cNvPr id="526" name="Google Shape;526;p63"/>
            <p:cNvSpPr/>
            <p:nvPr/>
          </p:nvSpPr>
          <p:spPr>
            <a:xfrm>
              <a:off x="3914300" y="2014400"/>
              <a:ext cx="892250" cy="1165153"/>
            </a:xfrm>
            <a:custGeom>
              <a:rect b="b" l="l" r="r" t="t"/>
              <a:pathLst>
                <a:path extrusionOk="0" h="50385" w="35690">
                  <a:moveTo>
                    <a:pt x="0" y="19734"/>
                  </a:moveTo>
                  <a:cubicBezTo>
                    <a:pt x="980" y="17565"/>
                    <a:pt x="11267" y="70"/>
                    <a:pt x="17215" y="0"/>
                  </a:cubicBezTo>
                  <a:cubicBezTo>
                    <a:pt x="23163" y="-70"/>
                    <a:pt x="34500" y="17285"/>
                    <a:pt x="35690" y="19314"/>
                  </a:cubicBezTo>
                  <a:cubicBezTo>
                    <a:pt x="36880" y="21343"/>
                    <a:pt x="25543" y="6998"/>
                    <a:pt x="24353" y="12176"/>
                  </a:cubicBezTo>
                  <a:cubicBezTo>
                    <a:pt x="23163" y="17355"/>
                    <a:pt x="29532" y="47446"/>
                    <a:pt x="28552" y="50385"/>
                  </a:cubicBezTo>
                  <a:cubicBezTo>
                    <a:pt x="27572" y="53324"/>
                    <a:pt x="21624" y="29951"/>
                    <a:pt x="18475" y="29811"/>
                  </a:cubicBezTo>
                  <a:cubicBezTo>
                    <a:pt x="15326" y="29671"/>
                    <a:pt x="10847" y="52344"/>
                    <a:pt x="9657" y="49545"/>
                  </a:cubicBezTo>
                  <a:cubicBezTo>
                    <a:pt x="8467" y="46746"/>
                    <a:pt x="12947" y="17985"/>
                    <a:pt x="11337" y="13016"/>
                  </a:cubicBezTo>
                  <a:cubicBezTo>
                    <a:pt x="9728" y="8048"/>
                    <a:pt x="-980" y="21903"/>
                    <a:pt x="0" y="19734"/>
                  </a:cubicBezTo>
                  <a:close/>
                </a:path>
              </a:pathLst>
            </a:custGeom>
            <a:solidFill>
              <a:srgbClr val="6FA8DC"/>
            </a:solidFill>
            <a:ln cap="flat" cmpd="sng" w="38100">
              <a:solidFill>
                <a:srgbClr val="6FA8DC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27" name="Google Shape;527;p63"/>
            <p:cNvSpPr/>
            <p:nvPr/>
          </p:nvSpPr>
          <p:spPr>
            <a:xfrm>
              <a:off x="4155725" y="1639225"/>
              <a:ext cx="357000" cy="357000"/>
            </a:xfrm>
            <a:prstGeom prst="ellipse">
              <a:avLst/>
            </a:prstGeom>
            <a:solidFill>
              <a:srgbClr val="6FA8DC"/>
            </a:solidFill>
            <a:ln cap="flat" cmpd="sng" w="3810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" name="Google Shape;528;p63"/>
          <p:cNvSpPr/>
          <p:nvPr/>
        </p:nvSpPr>
        <p:spPr>
          <a:xfrm>
            <a:off x="3941225" y="1124475"/>
            <a:ext cx="347100" cy="347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4"/>
          <p:cNvSpPr/>
          <p:nvPr/>
        </p:nvSpPr>
        <p:spPr>
          <a:xfrm>
            <a:off x="745975" y="3816477"/>
            <a:ext cx="551100" cy="2118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4" name="Google Shape;534;p64"/>
          <p:cNvGrpSpPr/>
          <p:nvPr/>
        </p:nvGrpSpPr>
        <p:grpSpPr>
          <a:xfrm>
            <a:off x="2629613" y="2630800"/>
            <a:ext cx="339444" cy="678675"/>
            <a:chOff x="913825" y="992150"/>
            <a:chExt cx="339444" cy="678675"/>
          </a:xfrm>
        </p:grpSpPr>
        <p:sp>
          <p:nvSpPr>
            <p:cNvPr id="535" name="Google Shape;535;p64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64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64"/>
          <p:cNvGrpSpPr/>
          <p:nvPr/>
        </p:nvGrpSpPr>
        <p:grpSpPr>
          <a:xfrm>
            <a:off x="2583150" y="1575288"/>
            <a:ext cx="261000" cy="678725"/>
            <a:chOff x="6892825" y="995713"/>
            <a:chExt cx="261000" cy="678725"/>
          </a:xfrm>
        </p:grpSpPr>
        <p:sp>
          <p:nvSpPr>
            <p:cNvPr id="538" name="Google Shape;538;p64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64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" name="Google Shape;540;p64"/>
          <p:cNvGrpSpPr/>
          <p:nvPr/>
        </p:nvGrpSpPr>
        <p:grpSpPr>
          <a:xfrm>
            <a:off x="3119675" y="2967488"/>
            <a:ext cx="261000" cy="678725"/>
            <a:chOff x="6892825" y="995713"/>
            <a:chExt cx="261000" cy="678725"/>
          </a:xfrm>
        </p:grpSpPr>
        <p:sp>
          <p:nvSpPr>
            <p:cNvPr id="541" name="Google Shape;541;p64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64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64"/>
          <p:cNvGrpSpPr/>
          <p:nvPr/>
        </p:nvGrpSpPr>
        <p:grpSpPr>
          <a:xfrm>
            <a:off x="2423588" y="2207413"/>
            <a:ext cx="261000" cy="678725"/>
            <a:chOff x="6892825" y="995713"/>
            <a:chExt cx="261000" cy="678725"/>
          </a:xfrm>
        </p:grpSpPr>
        <p:sp>
          <p:nvSpPr>
            <p:cNvPr id="544" name="Google Shape;544;p64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64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6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-419" sz="2400"/>
              <a:t>Aceptar que se irá descubriendo el camino</a:t>
            </a:r>
            <a:endParaRPr sz="2400"/>
          </a:p>
        </p:txBody>
      </p:sp>
      <p:grpSp>
        <p:nvGrpSpPr>
          <p:cNvPr id="547" name="Google Shape;547;p64"/>
          <p:cNvGrpSpPr/>
          <p:nvPr/>
        </p:nvGrpSpPr>
        <p:grpSpPr>
          <a:xfrm>
            <a:off x="1844400" y="2990825"/>
            <a:ext cx="779700" cy="377700"/>
            <a:chOff x="1996800" y="2762225"/>
            <a:chExt cx="779700" cy="377700"/>
          </a:xfrm>
        </p:grpSpPr>
        <p:sp>
          <p:nvSpPr>
            <p:cNvPr id="548" name="Google Shape;548;p64"/>
            <p:cNvSpPr/>
            <p:nvPr/>
          </p:nvSpPr>
          <p:spPr>
            <a:xfrm>
              <a:off x="1996800" y="2762225"/>
              <a:ext cx="779700" cy="377700"/>
            </a:xfrm>
            <a:prstGeom prst="ellips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64"/>
            <p:cNvSpPr/>
            <p:nvPr/>
          </p:nvSpPr>
          <p:spPr>
            <a:xfrm>
              <a:off x="2292295" y="2856619"/>
              <a:ext cx="188700" cy="188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64"/>
          <p:cNvGrpSpPr/>
          <p:nvPr/>
        </p:nvGrpSpPr>
        <p:grpSpPr>
          <a:xfrm>
            <a:off x="1958177" y="2573676"/>
            <a:ext cx="564585" cy="483047"/>
            <a:chOff x="1805777" y="2573676"/>
            <a:chExt cx="564585" cy="483047"/>
          </a:xfrm>
        </p:grpSpPr>
        <p:grpSp>
          <p:nvGrpSpPr>
            <p:cNvPr id="551" name="Google Shape;551;p64"/>
            <p:cNvGrpSpPr/>
            <p:nvPr/>
          </p:nvGrpSpPr>
          <p:grpSpPr>
            <a:xfrm>
              <a:off x="1805777" y="2573676"/>
              <a:ext cx="279810" cy="483047"/>
              <a:chOff x="3914300" y="1639225"/>
              <a:chExt cx="892250" cy="1540328"/>
            </a:xfrm>
          </p:grpSpPr>
          <p:sp>
            <p:nvSpPr>
              <p:cNvPr id="552" name="Google Shape;552;p64"/>
              <p:cNvSpPr/>
              <p:nvPr/>
            </p:nvSpPr>
            <p:spPr>
              <a:xfrm>
                <a:off x="3914300" y="2014400"/>
                <a:ext cx="892250" cy="1165153"/>
              </a:xfrm>
              <a:custGeom>
                <a:rect b="b" l="l" r="r" t="t"/>
                <a:pathLst>
                  <a:path extrusionOk="0" h="50385" w="35690">
                    <a:moveTo>
                      <a:pt x="0" y="19734"/>
                    </a:moveTo>
                    <a:cubicBezTo>
                      <a:pt x="980" y="17565"/>
                      <a:pt x="11267" y="70"/>
                      <a:pt x="17215" y="0"/>
                    </a:cubicBezTo>
                    <a:cubicBezTo>
                      <a:pt x="23163" y="-70"/>
                      <a:pt x="34500" y="17285"/>
                      <a:pt x="35690" y="19314"/>
                    </a:cubicBezTo>
                    <a:cubicBezTo>
                      <a:pt x="36880" y="21343"/>
                      <a:pt x="25543" y="6998"/>
                      <a:pt x="24353" y="12176"/>
                    </a:cubicBezTo>
                    <a:cubicBezTo>
                      <a:pt x="23163" y="17355"/>
                      <a:pt x="29532" y="47446"/>
                      <a:pt x="28552" y="50385"/>
                    </a:cubicBezTo>
                    <a:cubicBezTo>
                      <a:pt x="27572" y="53324"/>
                      <a:pt x="21624" y="29951"/>
                      <a:pt x="18475" y="29811"/>
                    </a:cubicBezTo>
                    <a:cubicBezTo>
                      <a:pt x="15326" y="29671"/>
                      <a:pt x="10847" y="52344"/>
                      <a:pt x="9657" y="49545"/>
                    </a:cubicBezTo>
                    <a:cubicBezTo>
                      <a:pt x="8467" y="46746"/>
                      <a:pt x="12947" y="17985"/>
                      <a:pt x="11337" y="13016"/>
                    </a:cubicBezTo>
                    <a:cubicBezTo>
                      <a:pt x="9728" y="8048"/>
                      <a:pt x="-980" y="21903"/>
                      <a:pt x="0" y="19734"/>
                    </a:cubicBezTo>
                    <a:close/>
                  </a:path>
                </a:pathLst>
              </a:custGeom>
              <a:solidFill>
                <a:srgbClr val="F9CB9C"/>
              </a:solidFill>
              <a:ln cap="flat" cmpd="sng" w="38100">
                <a:solidFill>
                  <a:srgbClr val="F9CB9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53" name="Google Shape;553;p64"/>
              <p:cNvSpPr/>
              <p:nvPr/>
            </p:nvSpPr>
            <p:spPr>
              <a:xfrm>
                <a:off x="4155725" y="1639225"/>
                <a:ext cx="357000" cy="357000"/>
              </a:xfrm>
              <a:prstGeom prst="ellipse">
                <a:avLst/>
              </a:prstGeom>
              <a:solidFill>
                <a:srgbClr val="F9CB9C"/>
              </a:solidFill>
              <a:ln cap="flat" cmpd="sng" w="38100">
                <a:solidFill>
                  <a:srgbClr val="F9CB9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4" name="Google Shape;554;p64"/>
            <p:cNvGrpSpPr/>
            <p:nvPr/>
          </p:nvGrpSpPr>
          <p:grpSpPr>
            <a:xfrm>
              <a:off x="2098136" y="2580222"/>
              <a:ext cx="272225" cy="469954"/>
              <a:chOff x="3914300" y="1639225"/>
              <a:chExt cx="892250" cy="1540328"/>
            </a:xfrm>
          </p:grpSpPr>
          <p:sp>
            <p:nvSpPr>
              <p:cNvPr id="555" name="Google Shape;555;p64"/>
              <p:cNvSpPr/>
              <p:nvPr/>
            </p:nvSpPr>
            <p:spPr>
              <a:xfrm>
                <a:off x="3914300" y="2014400"/>
                <a:ext cx="892250" cy="1165153"/>
              </a:xfrm>
              <a:custGeom>
                <a:rect b="b" l="l" r="r" t="t"/>
                <a:pathLst>
                  <a:path extrusionOk="0" h="50385" w="35690">
                    <a:moveTo>
                      <a:pt x="0" y="19734"/>
                    </a:moveTo>
                    <a:cubicBezTo>
                      <a:pt x="980" y="17565"/>
                      <a:pt x="11267" y="70"/>
                      <a:pt x="17215" y="0"/>
                    </a:cubicBezTo>
                    <a:cubicBezTo>
                      <a:pt x="23163" y="-70"/>
                      <a:pt x="34500" y="17285"/>
                      <a:pt x="35690" y="19314"/>
                    </a:cubicBezTo>
                    <a:cubicBezTo>
                      <a:pt x="36880" y="21343"/>
                      <a:pt x="25543" y="6998"/>
                      <a:pt x="24353" y="12176"/>
                    </a:cubicBezTo>
                    <a:cubicBezTo>
                      <a:pt x="23163" y="17355"/>
                      <a:pt x="29532" y="47446"/>
                      <a:pt x="28552" y="50385"/>
                    </a:cubicBezTo>
                    <a:cubicBezTo>
                      <a:pt x="27572" y="53324"/>
                      <a:pt x="21624" y="29951"/>
                      <a:pt x="18475" y="29811"/>
                    </a:cubicBezTo>
                    <a:cubicBezTo>
                      <a:pt x="15326" y="29671"/>
                      <a:pt x="10847" y="52344"/>
                      <a:pt x="9657" y="49545"/>
                    </a:cubicBezTo>
                    <a:cubicBezTo>
                      <a:pt x="8467" y="46746"/>
                      <a:pt x="12947" y="17985"/>
                      <a:pt x="11337" y="13016"/>
                    </a:cubicBezTo>
                    <a:cubicBezTo>
                      <a:pt x="9728" y="8048"/>
                      <a:pt x="-980" y="21903"/>
                      <a:pt x="0" y="19734"/>
                    </a:cubicBezTo>
                    <a:close/>
                  </a:path>
                </a:pathLst>
              </a:custGeom>
              <a:solidFill>
                <a:srgbClr val="6FA8DC"/>
              </a:solidFill>
              <a:ln cap="flat" cmpd="sng" w="38100">
                <a:solidFill>
                  <a:srgbClr val="6FA8D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56" name="Google Shape;556;p64"/>
              <p:cNvSpPr/>
              <p:nvPr/>
            </p:nvSpPr>
            <p:spPr>
              <a:xfrm>
                <a:off x="4155725" y="1639225"/>
                <a:ext cx="357000" cy="357000"/>
              </a:xfrm>
              <a:prstGeom prst="ellipse">
                <a:avLst/>
              </a:prstGeom>
              <a:solidFill>
                <a:srgbClr val="6FA8DC"/>
              </a:solidFill>
              <a:ln cap="flat" cmpd="sng" w="38100">
                <a:solidFill>
                  <a:srgbClr val="6FA8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557" name="Google Shape;557;p64"/>
          <p:cNvCxnSpPr>
            <a:stCxn id="533" idx="7"/>
            <a:endCxn id="548" idx="3"/>
          </p:cNvCxnSpPr>
          <p:nvPr/>
        </p:nvCxnSpPr>
        <p:spPr>
          <a:xfrm flipH="1" rot="10800000">
            <a:off x="1216368" y="3313195"/>
            <a:ext cx="742200" cy="534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5"/>
          <p:cNvSpPr/>
          <p:nvPr/>
        </p:nvSpPr>
        <p:spPr>
          <a:xfrm>
            <a:off x="745975" y="3816477"/>
            <a:ext cx="551100" cy="2118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3" name="Google Shape;563;p65"/>
          <p:cNvGrpSpPr/>
          <p:nvPr/>
        </p:nvGrpSpPr>
        <p:grpSpPr>
          <a:xfrm>
            <a:off x="2629613" y="2630800"/>
            <a:ext cx="339444" cy="678675"/>
            <a:chOff x="913825" y="992150"/>
            <a:chExt cx="339444" cy="678675"/>
          </a:xfrm>
        </p:grpSpPr>
        <p:sp>
          <p:nvSpPr>
            <p:cNvPr id="564" name="Google Shape;564;p65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65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" name="Google Shape;566;p65"/>
          <p:cNvGrpSpPr/>
          <p:nvPr/>
        </p:nvGrpSpPr>
        <p:grpSpPr>
          <a:xfrm>
            <a:off x="3199075" y="2630788"/>
            <a:ext cx="339444" cy="678675"/>
            <a:chOff x="913825" y="992150"/>
            <a:chExt cx="339444" cy="678675"/>
          </a:xfrm>
        </p:grpSpPr>
        <p:sp>
          <p:nvSpPr>
            <p:cNvPr id="567" name="Google Shape;567;p65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65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" name="Google Shape;569;p65"/>
          <p:cNvGrpSpPr/>
          <p:nvPr/>
        </p:nvGrpSpPr>
        <p:grpSpPr>
          <a:xfrm>
            <a:off x="3531313" y="2630788"/>
            <a:ext cx="339444" cy="678675"/>
            <a:chOff x="913825" y="992150"/>
            <a:chExt cx="339444" cy="678675"/>
          </a:xfrm>
        </p:grpSpPr>
        <p:sp>
          <p:nvSpPr>
            <p:cNvPr id="570" name="Google Shape;570;p65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65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65"/>
          <p:cNvGrpSpPr/>
          <p:nvPr/>
        </p:nvGrpSpPr>
        <p:grpSpPr>
          <a:xfrm>
            <a:off x="2954663" y="2014788"/>
            <a:ext cx="339444" cy="678675"/>
            <a:chOff x="913825" y="992150"/>
            <a:chExt cx="339444" cy="678675"/>
          </a:xfrm>
        </p:grpSpPr>
        <p:sp>
          <p:nvSpPr>
            <p:cNvPr id="573" name="Google Shape;573;p65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65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65"/>
          <p:cNvGrpSpPr/>
          <p:nvPr/>
        </p:nvGrpSpPr>
        <p:grpSpPr>
          <a:xfrm>
            <a:off x="2583150" y="1575288"/>
            <a:ext cx="261000" cy="678725"/>
            <a:chOff x="6892825" y="995713"/>
            <a:chExt cx="261000" cy="678725"/>
          </a:xfrm>
        </p:grpSpPr>
        <p:sp>
          <p:nvSpPr>
            <p:cNvPr id="576" name="Google Shape;576;p65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65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" name="Google Shape;578;p65"/>
          <p:cNvGrpSpPr/>
          <p:nvPr/>
        </p:nvGrpSpPr>
        <p:grpSpPr>
          <a:xfrm>
            <a:off x="3119675" y="2967488"/>
            <a:ext cx="261000" cy="678725"/>
            <a:chOff x="6892825" y="995713"/>
            <a:chExt cx="261000" cy="678725"/>
          </a:xfrm>
        </p:grpSpPr>
        <p:sp>
          <p:nvSpPr>
            <p:cNvPr id="579" name="Google Shape;579;p65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65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p65"/>
          <p:cNvGrpSpPr/>
          <p:nvPr/>
        </p:nvGrpSpPr>
        <p:grpSpPr>
          <a:xfrm>
            <a:off x="2423588" y="2207413"/>
            <a:ext cx="261000" cy="678725"/>
            <a:chOff x="6892825" y="995713"/>
            <a:chExt cx="261000" cy="678725"/>
          </a:xfrm>
        </p:grpSpPr>
        <p:sp>
          <p:nvSpPr>
            <p:cNvPr id="582" name="Google Shape;582;p65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65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4" name="Google Shape;584;p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-419" sz="2400"/>
              <a:t>Explorar, ajustar el curso</a:t>
            </a:r>
            <a:endParaRPr sz="2400"/>
          </a:p>
        </p:txBody>
      </p:sp>
      <p:grpSp>
        <p:nvGrpSpPr>
          <p:cNvPr id="585" name="Google Shape;585;p65"/>
          <p:cNvGrpSpPr/>
          <p:nvPr/>
        </p:nvGrpSpPr>
        <p:grpSpPr>
          <a:xfrm>
            <a:off x="1844400" y="2990825"/>
            <a:ext cx="779700" cy="377700"/>
            <a:chOff x="1996800" y="2762225"/>
            <a:chExt cx="779700" cy="377700"/>
          </a:xfrm>
        </p:grpSpPr>
        <p:sp>
          <p:nvSpPr>
            <p:cNvPr id="586" name="Google Shape;586;p65"/>
            <p:cNvSpPr/>
            <p:nvPr/>
          </p:nvSpPr>
          <p:spPr>
            <a:xfrm>
              <a:off x="1996800" y="2762225"/>
              <a:ext cx="779700" cy="377700"/>
            </a:xfrm>
            <a:prstGeom prst="ellips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65"/>
            <p:cNvSpPr/>
            <p:nvPr/>
          </p:nvSpPr>
          <p:spPr>
            <a:xfrm>
              <a:off x="2292295" y="2856619"/>
              <a:ext cx="188700" cy="188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65"/>
          <p:cNvGrpSpPr/>
          <p:nvPr/>
        </p:nvGrpSpPr>
        <p:grpSpPr>
          <a:xfrm>
            <a:off x="2734538" y="3598425"/>
            <a:ext cx="779700" cy="377700"/>
            <a:chOff x="1996800" y="2762225"/>
            <a:chExt cx="779700" cy="377700"/>
          </a:xfrm>
        </p:grpSpPr>
        <p:sp>
          <p:nvSpPr>
            <p:cNvPr id="589" name="Google Shape;589;p65"/>
            <p:cNvSpPr/>
            <p:nvPr/>
          </p:nvSpPr>
          <p:spPr>
            <a:xfrm>
              <a:off x="1996800" y="2762225"/>
              <a:ext cx="779700" cy="377700"/>
            </a:xfrm>
            <a:prstGeom prst="ellips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65"/>
            <p:cNvSpPr/>
            <p:nvPr/>
          </p:nvSpPr>
          <p:spPr>
            <a:xfrm>
              <a:off x="2292295" y="2856619"/>
              <a:ext cx="188700" cy="188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91" name="Google Shape;591;p65"/>
          <p:cNvCxnSpPr>
            <a:stCxn id="562" idx="7"/>
            <a:endCxn id="586" idx="3"/>
          </p:cNvCxnSpPr>
          <p:nvPr/>
        </p:nvCxnSpPr>
        <p:spPr>
          <a:xfrm flipH="1" rot="10800000">
            <a:off x="1216368" y="3313195"/>
            <a:ext cx="742200" cy="534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2" name="Google Shape;592;p65"/>
          <p:cNvCxnSpPr>
            <a:stCxn id="586" idx="5"/>
            <a:endCxn id="589" idx="1"/>
          </p:cNvCxnSpPr>
          <p:nvPr/>
        </p:nvCxnSpPr>
        <p:spPr>
          <a:xfrm>
            <a:off x="2509916" y="3313212"/>
            <a:ext cx="338700" cy="34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93" name="Google Shape;593;p65"/>
          <p:cNvGrpSpPr/>
          <p:nvPr/>
        </p:nvGrpSpPr>
        <p:grpSpPr>
          <a:xfrm>
            <a:off x="2837002" y="3241926"/>
            <a:ext cx="564585" cy="483047"/>
            <a:chOff x="1805777" y="2573676"/>
            <a:chExt cx="564585" cy="483047"/>
          </a:xfrm>
        </p:grpSpPr>
        <p:grpSp>
          <p:nvGrpSpPr>
            <p:cNvPr id="594" name="Google Shape;594;p65"/>
            <p:cNvGrpSpPr/>
            <p:nvPr/>
          </p:nvGrpSpPr>
          <p:grpSpPr>
            <a:xfrm>
              <a:off x="1805777" y="2573676"/>
              <a:ext cx="279810" cy="483047"/>
              <a:chOff x="3914300" y="1639225"/>
              <a:chExt cx="892250" cy="1540328"/>
            </a:xfrm>
          </p:grpSpPr>
          <p:sp>
            <p:nvSpPr>
              <p:cNvPr id="595" name="Google Shape;595;p65"/>
              <p:cNvSpPr/>
              <p:nvPr/>
            </p:nvSpPr>
            <p:spPr>
              <a:xfrm>
                <a:off x="3914300" y="2014400"/>
                <a:ext cx="892250" cy="1165153"/>
              </a:xfrm>
              <a:custGeom>
                <a:rect b="b" l="l" r="r" t="t"/>
                <a:pathLst>
                  <a:path extrusionOk="0" h="50385" w="35690">
                    <a:moveTo>
                      <a:pt x="0" y="19734"/>
                    </a:moveTo>
                    <a:cubicBezTo>
                      <a:pt x="980" y="17565"/>
                      <a:pt x="11267" y="70"/>
                      <a:pt x="17215" y="0"/>
                    </a:cubicBezTo>
                    <a:cubicBezTo>
                      <a:pt x="23163" y="-70"/>
                      <a:pt x="34500" y="17285"/>
                      <a:pt x="35690" y="19314"/>
                    </a:cubicBezTo>
                    <a:cubicBezTo>
                      <a:pt x="36880" y="21343"/>
                      <a:pt x="25543" y="6998"/>
                      <a:pt x="24353" y="12176"/>
                    </a:cubicBezTo>
                    <a:cubicBezTo>
                      <a:pt x="23163" y="17355"/>
                      <a:pt x="29532" y="47446"/>
                      <a:pt x="28552" y="50385"/>
                    </a:cubicBezTo>
                    <a:cubicBezTo>
                      <a:pt x="27572" y="53324"/>
                      <a:pt x="21624" y="29951"/>
                      <a:pt x="18475" y="29811"/>
                    </a:cubicBezTo>
                    <a:cubicBezTo>
                      <a:pt x="15326" y="29671"/>
                      <a:pt x="10847" y="52344"/>
                      <a:pt x="9657" y="49545"/>
                    </a:cubicBezTo>
                    <a:cubicBezTo>
                      <a:pt x="8467" y="46746"/>
                      <a:pt x="12947" y="17985"/>
                      <a:pt x="11337" y="13016"/>
                    </a:cubicBezTo>
                    <a:cubicBezTo>
                      <a:pt x="9728" y="8048"/>
                      <a:pt x="-980" y="21903"/>
                      <a:pt x="0" y="19734"/>
                    </a:cubicBezTo>
                    <a:close/>
                  </a:path>
                </a:pathLst>
              </a:custGeom>
              <a:solidFill>
                <a:srgbClr val="F9CB9C"/>
              </a:solidFill>
              <a:ln cap="flat" cmpd="sng" w="38100">
                <a:solidFill>
                  <a:srgbClr val="F9CB9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96" name="Google Shape;596;p65"/>
              <p:cNvSpPr/>
              <p:nvPr/>
            </p:nvSpPr>
            <p:spPr>
              <a:xfrm>
                <a:off x="4155725" y="1639225"/>
                <a:ext cx="357000" cy="357000"/>
              </a:xfrm>
              <a:prstGeom prst="ellipse">
                <a:avLst/>
              </a:prstGeom>
              <a:solidFill>
                <a:srgbClr val="F9CB9C"/>
              </a:solidFill>
              <a:ln cap="flat" cmpd="sng" w="38100">
                <a:solidFill>
                  <a:srgbClr val="F9CB9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7" name="Google Shape;597;p65"/>
            <p:cNvGrpSpPr/>
            <p:nvPr/>
          </p:nvGrpSpPr>
          <p:grpSpPr>
            <a:xfrm>
              <a:off x="2098136" y="2580222"/>
              <a:ext cx="272225" cy="469954"/>
              <a:chOff x="3914300" y="1639225"/>
              <a:chExt cx="892250" cy="1540328"/>
            </a:xfrm>
          </p:grpSpPr>
          <p:sp>
            <p:nvSpPr>
              <p:cNvPr id="598" name="Google Shape;598;p65"/>
              <p:cNvSpPr/>
              <p:nvPr/>
            </p:nvSpPr>
            <p:spPr>
              <a:xfrm>
                <a:off x="3914300" y="2014400"/>
                <a:ext cx="892250" cy="1165153"/>
              </a:xfrm>
              <a:custGeom>
                <a:rect b="b" l="l" r="r" t="t"/>
                <a:pathLst>
                  <a:path extrusionOk="0" h="50385" w="35690">
                    <a:moveTo>
                      <a:pt x="0" y="19734"/>
                    </a:moveTo>
                    <a:cubicBezTo>
                      <a:pt x="980" y="17565"/>
                      <a:pt x="11267" y="70"/>
                      <a:pt x="17215" y="0"/>
                    </a:cubicBezTo>
                    <a:cubicBezTo>
                      <a:pt x="23163" y="-70"/>
                      <a:pt x="34500" y="17285"/>
                      <a:pt x="35690" y="19314"/>
                    </a:cubicBezTo>
                    <a:cubicBezTo>
                      <a:pt x="36880" y="21343"/>
                      <a:pt x="25543" y="6998"/>
                      <a:pt x="24353" y="12176"/>
                    </a:cubicBezTo>
                    <a:cubicBezTo>
                      <a:pt x="23163" y="17355"/>
                      <a:pt x="29532" y="47446"/>
                      <a:pt x="28552" y="50385"/>
                    </a:cubicBezTo>
                    <a:cubicBezTo>
                      <a:pt x="27572" y="53324"/>
                      <a:pt x="21624" y="29951"/>
                      <a:pt x="18475" y="29811"/>
                    </a:cubicBezTo>
                    <a:cubicBezTo>
                      <a:pt x="15326" y="29671"/>
                      <a:pt x="10847" y="52344"/>
                      <a:pt x="9657" y="49545"/>
                    </a:cubicBezTo>
                    <a:cubicBezTo>
                      <a:pt x="8467" y="46746"/>
                      <a:pt x="12947" y="17985"/>
                      <a:pt x="11337" y="13016"/>
                    </a:cubicBezTo>
                    <a:cubicBezTo>
                      <a:pt x="9728" y="8048"/>
                      <a:pt x="-980" y="21903"/>
                      <a:pt x="0" y="19734"/>
                    </a:cubicBezTo>
                    <a:close/>
                  </a:path>
                </a:pathLst>
              </a:custGeom>
              <a:solidFill>
                <a:srgbClr val="6FA8DC"/>
              </a:solidFill>
              <a:ln cap="flat" cmpd="sng" w="38100">
                <a:solidFill>
                  <a:srgbClr val="6FA8D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99" name="Google Shape;599;p65"/>
              <p:cNvSpPr/>
              <p:nvPr/>
            </p:nvSpPr>
            <p:spPr>
              <a:xfrm>
                <a:off x="4155725" y="1639225"/>
                <a:ext cx="357000" cy="357000"/>
              </a:xfrm>
              <a:prstGeom prst="ellipse">
                <a:avLst/>
              </a:prstGeom>
              <a:solidFill>
                <a:srgbClr val="6FA8DC"/>
              </a:solidFill>
              <a:ln cap="flat" cmpd="sng" w="38100">
                <a:solidFill>
                  <a:srgbClr val="6FA8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6"/>
          <p:cNvSpPr/>
          <p:nvPr/>
        </p:nvSpPr>
        <p:spPr>
          <a:xfrm>
            <a:off x="2014150" y="1804373"/>
            <a:ext cx="5200400" cy="1258450"/>
          </a:xfrm>
          <a:custGeom>
            <a:rect b="b" l="l" r="r" t="t"/>
            <a:pathLst>
              <a:path extrusionOk="0" h="50338" w="208016">
                <a:moveTo>
                  <a:pt x="0" y="12033"/>
                </a:moveTo>
                <a:cubicBezTo>
                  <a:pt x="5462" y="10288"/>
                  <a:pt x="25718" y="-4581"/>
                  <a:pt x="32773" y="1564"/>
                </a:cubicBezTo>
                <a:cubicBezTo>
                  <a:pt x="39828" y="7709"/>
                  <a:pt x="33532" y="43137"/>
                  <a:pt x="42332" y="48902"/>
                </a:cubicBezTo>
                <a:cubicBezTo>
                  <a:pt x="51132" y="54668"/>
                  <a:pt x="72146" y="40405"/>
                  <a:pt x="85574" y="36157"/>
                </a:cubicBezTo>
                <a:cubicBezTo>
                  <a:pt x="99002" y="31909"/>
                  <a:pt x="111595" y="21288"/>
                  <a:pt x="122898" y="23412"/>
                </a:cubicBezTo>
                <a:cubicBezTo>
                  <a:pt x="134202" y="25536"/>
                  <a:pt x="139209" y="46550"/>
                  <a:pt x="153395" y="48902"/>
                </a:cubicBezTo>
                <a:cubicBezTo>
                  <a:pt x="167581" y="51254"/>
                  <a:pt x="198913" y="39420"/>
                  <a:pt x="208016" y="37523"/>
                </a:cubicBezTo>
              </a:path>
            </a:pathLst>
          </a:custGeom>
          <a:noFill/>
          <a:ln cap="flat" cmpd="sng" w="1524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5" name="Google Shape;605;p66"/>
          <p:cNvSpPr/>
          <p:nvPr/>
        </p:nvSpPr>
        <p:spPr>
          <a:xfrm>
            <a:off x="4756600" y="1809325"/>
            <a:ext cx="2526300" cy="137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66"/>
          <p:cNvSpPr/>
          <p:nvPr/>
        </p:nvSpPr>
        <p:spPr>
          <a:xfrm>
            <a:off x="745975" y="1250075"/>
            <a:ext cx="2526300" cy="137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66"/>
          <p:cNvSpPr/>
          <p:nvPr/>
        </p:nvSpPr>
        <p:spPr>
          <a:xfrm>
            <a:off x="745975" y="3816477"/>
            <a:ext cx="551100" cy="2118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8" name="Google Shape;608;p66"/>
          <p:cNvGrpSpPr/>
          <p:nvPr/>
        </p:nvGrpSpPr>
        <p:grpSpPr>
          <a:xfrm>
            <a:off x="2629613" y="2630800"/>
            <a:ext cx="339444" cy="678675"/>
            <a:chOff x="913825" y="992150"/>
            <a:chExt cx="339444" cy="678675"/>
          </a:xfrm>
        </p:grpSpPr>
        <p:sp>
          <p:nvSpPr>
            <p:cNvPr id="609" name="Google Shape;609;p66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66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" name="Google Shape;611;p66"/>
          <p:cNvGrpSpPr/>
          <p:nvPr/>
        </p:nvGrpSpPr>
        <p:grpSpPr>
          <a:xfrm>
            <a:off x="3199075" y="2630788"/>
            <a:ext cx="339444" cy="678675"/>
            <a:chOff x="913825" y="992150"/>
            <a:chExt cx="339444" cy="678675"/>
          </a:xfrm>
        </p:grpSpPr>
        <p:sp>
          <p:nvSpPr>
            <p:cNvPr id="612" name="Google Shape;612;p66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66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Google Shape;614;p66"/>
          <p:cNvGrpSpPr/>
          <p:nvPr/>
        </p:nvGrpSpPr>
        <p:grpSpPr>
          <a:xfrm>
            <a:off x="3531313" y="2630788"/>
            <a:ext cx="339444" cy="678675"/>
            <a:chOff x="913825" y="992150"/>
            <a:chExt cx="339444" cy="678675"/>
          </a:xfrm>
        </p:grpSpPr>
        <p:sp>
          <p:nvSpPr>
            <p:cNvPr id="615" name="Google Shape;615;p66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66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Google Shape;617;p66"/>
          <p:cNvGrpSpPr/>
          <p:nvPr/>
        </p:nvGrpSpPr>
        <p:grpSpPr>
          <a:xfrm>
            <a:off x="2954663" y="2014788"/>
            <a:ext cx="339444" cy="678675"/>
            <a:chOff x="913825" y="992150"/>
            <a:chExt cx="339444" cy="678675"/>
          </a:xfrm>
        </p:grpSpPr>
        <p:sp>
          <p:nvSpPr>
            <p:cNvPr id="618" name="Google Shape;618;p66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66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" name="Google Shape;620;p66"/>
          <p:cNvGrpSpPr/>
          <p:nvPr/>
        </p:nvGrpSpPr>
        <p:grpSpPr>
          <a:xfrm>
            <a:off x="4137525" y="2289300"/>
            <a:ext cx="339444" cy="678675"/>
            <a:chOff x="913825" y="992150"/>
            <a:chExt cx="339444" cy="678675"/>
          </a:xfrm>
        </p:grpSpPr>
        <p:sp>
          <p:nvSpPr>
            <p:cNvPr id="621" name="Google Shape;621;p66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66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66"/>
          <p:cNvGrpSpPr/>
          <p:nvPr/>
        </p:nvGrpSpPr>
        <p:grpSpPr>
          <a:xfrm>
            <a:off x="4743750" y="2039038"/>
            <a:ext cx="339444" cy="678675"/>
            <a:chOff x="913825" y="992150"/>
            <a:chExt cx="339444" cy="678675"/>
          </a:xfrm>
        </p:grpSpPr>
        <p:sp>
          <p:nvSpPr>
            <p:cNvPr id="624" name="Google Shape;624;p66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66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" name="Google Shape;626;p66"/>
          <p:cNvGrpSpPr/>
          <p:nvPr/>
        </p:nvGrpSpPr>
        <p:grpSpPr>
          <a:xfrm>
            <a:off x="2583150" y="1575288"/>
            <a:ext cx="261000" cy="678725"/>
            <a:chOff x="6892825" y="995713"/>
            <a:chExt cx="261000" cy="678725"/>
          </a:xfrm>
        </p:grpSpPr>
        <p:sp>
          <p:nvSpPr>
            <p:cNvPr id="627" name="Google Shape;627;p66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66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66"/>
          <p:cNvGrpSpPr/>
          <p:nvPr/>
        </p:nvGrpSpPr>
        <p:grpSpPr>
          <a:xfrm>
            <a:off x="3119675" y="2967488"/>
            <a:ext cx="261000" cy="678725"/>
            <a:chOff x="6892825" y="995713"/>
            <a:chExt cx="261000" cy="678725"/>
          </a:xfrm>
        </p:grpSpPr>
        <p:sp>
          <p:nvSpPr>
            <p:cNvPr id="630" name="Google Shape;630;p66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66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2" name="Google Shape;632;p66"/>
          <p:cNvGrpSpPr/>
          <p:nvPr/>
        </p:nvGrpSpPr>
        <p:grpSpPr>
          <a:xfrm>
            <a:off x="2423588" y="2207413"/>
            <a:ext cx="261000" cy="678725"/>
            <a:chOff x="6892825" y="995713"/>
            <a:chExt cx="261000" cy="678725"/>
          </a:xfrm>
        </p:grpSpPr>
        <p:sp>
          <p:nvSpPr>
            <p:cNvPr id="633" name="Google Shape;633;p66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66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66"/>
          <p:cNvGrpSpPr/>
          <p:nvPr/>
        </p:nvGrpSpPr>
        <p:grpSpPr>
          <a:xfrm>
            <a:off x="5065163" y="2289275"/>
            <a:ext cx="261000" cy="678725"/>
            <a:chOff x="6892825" y="995713"/>
            <a:chExt cx="261000" cy="678725"/>
          </a:xfrm>
        </p:grpSpPr>
        <p:sp>
          <p:nvSpPr>
            <p:cNvPr id="636" name="Google Shape;636;p66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66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" name="Google Shape;638;p66"/>
          <p:cNvGrpSpPr/>
          <p:nvPr/>
        </p:nvGrpSpPr>
        <p:grpSpPr>
          <a:xfrm>
            <a:off x="1844400" y="2990825"/>
            <a:ext cx="779700" cy="377700"/>
            <a:chOff x="1996800" y="2762225"/>
            <a:chExt cx="779700" cy="377700"/>
          </a:xfrm>
        </p:grpSpPr>
        <p:sp>
          <p:nvSpPr>
            <p:cNvPr id="639" name="Google Shape;639;p66"/>
            <p:cNvSpPr/>
            <p:nvPr/>
          </p:nvSpPr>
          <p:spPr>
            <a:xfrm>
              <a:off x="1996800" y="2762225"/>
              <a:ext cx="779700" cy="377700"/>
            </a:xfrm>
            <a:prstGeom prst="ellips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66"/>
            <p:cNvSpPr/>
            <p:nvPr/>
          </p:nvSpPr>
          <p:spPr>
            <a:xfrm>
              <a:off x="2292295" y="2856619"/>
              <a:ext cx="188700" cy="188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1" name="Google Shape;641;p66"/>
          <p:cNvGrpSpPr/>
          <p:nvPr/>
        </p:nvGrpSpPr>
        <p:grpSpPr>
          <a:xfrm>
            <a:off x="2734538" y="3598425"/>
            <a:ext cx="779700" cy="377700"/>
            <a:chOff x="1996800" y="2762225"/>
            <a:chExt cx="779700" cy="377700"/>
          </a:xfrm>
        </p:grpSpPr>
        <p:sp>
          <p:nvSpPr>
            <p:cNvPr id="642" name="Google Shape;642;p66"/>
            <p:cNvSpPr/>
            <p:nvPr/>
          </p:nvSpPr>
          <p:spPr>
            <a:xfrm>
              <a:off x="1996800" y="2762225"/>
              <a:ext cx="779700" cy="377700"/>
            </a:xfrm>
            <a:prstGeom prst="ellips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66"/>
            <p:cNvSpPr/>
            <p:nvPr/>
          </p:nvSpPr>
          <p:spPr>
            <a:xfrm>
              <a:off x="2292295" y="2856619"/>
              <a:ext cx="188700" cy="188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" name="Google Shape;644;p66"/>
          <p:cNvGrpSpPr/>
          <p:nvPr/>
        </p:nvGrpSpPr>
        <p:grpSpPr>
          <a:xfrm>
            <a:off x="3820063" y="3024663"/>
            <a:ext cx="779700" cy="377700"/>
            <a:chOff x="1996800" y="2762225"/>
            <a:chExt cx="779700" cy="377700"/>
          </a:xfrm>
        </p:grpSpPr>
        <p:sp>
          <p:nvSpPr>
            <p:cNvPr id="645" name="Google Shape;645;p66"/>
            <p:cNvSpPr/>
            <p:nvPr/>
          </p:nvSpPr>
          <p:spPr>
            <a:xfrm>
              <a:off x="1996800" y="2762225"/>
              <a:ext cx="779700" cy="377700"/>
            </a:xfrm>
            <a:prstGeom prst="ellips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66"/>
            <p:cNvSpPr/>
            <p:nvPr/>
          </p:nvSpPr>
          <p:spPr>
            <a:xfrm>
              <a:off x="2292295" y="2856619"/>
              <a:ext cx="188700" cy="188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47" name="Google Shape;647;p66"/>
          <p:cNvCxnSpPr>
            <a:stCxn id="607" idx="7"/>
            <a:endCxn id="639" idx="3"/>
          </p:cNvCxnSpPr>
          <p:nvPr/>
        </p:nvCxnSpPr>
        <p:spPr>
          <a:xfrm flipH="1" rot="10800000">
            <a:off x="1216368" y="3313195"/>
            <a:ext cx="742200" cy="534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8" name="Google Shape;648;p66"/>
          <p:cNvCxnSpPr>
            <a:stCxn id="639" idx="5"/>
            <a:endCxn id="642" idx="1"/>
          </p:cNvCxnSpPr>
          <p:nvPr/>
        </p:nvCxnSpPr>
        <p:spPr>
          <a:xfrm>
            <a:off x="2509916" y="3313212"/>
            <a:ext cx="338700" cy="34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9" name="Google Shape;649;p66"/>
          <p:cNvCxnSpPr>
            <a:stCxn id="642" idx="7"/>
            <a:endCxn id="645" idx="3"/>
          </p:cNvCxnSpPr>
          <p:nvPr/>
        </p:nvCxnSpPr>
        <p:spPr>
          <a:xfrm flipH="1" rot="10800000">
            <a:off x="3400053" y="3347138"/>
            <a:ext cx="534300" cy="30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0" name="Google Shape;650;p6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-419" sz="2400"/>
              <a:t>Explorar, ajustar el curso</a:t>
            </a:r>
            <a:endParaRPr sz="2400"/>
          </a:p>
        </p:txBody>
      </p:sp>
      <p:grpSp>
        <p:nvGrpSpPr>
          <p:cNvPr id="651" name="Google Shape;651;p66"/>
          <p:cNvGrpSpPr/>
          <p:nvPr/>
        </p:nvGrpSpPr>
        <p:grpSpPr>
          <a:xfrm>
            <a:off x="3940639" y="2627076"/>
            <a:ext cx="564585" cy="483047"/>
            <a:chOff x="1805777" y="2573676"/>
            <a:chExt cx="564585" cy="483047"/>
          </a:xfrm>
        </p:grpSpPr>
        <p:grpSp>
          <p:nvGrpSpPr>
            <p:cNvPr id="652" name="Google Shape;652;p66"/>
            <p:cNvGrpSpPr/>
            <p:nvPr/>
          </p:nvGrpSpPr>
          <p:grpSpPr>
            <a:xfrm>
              <a:off x="1805777" y="2573676"/>
              <a:ext cx="279810" cy="483047"/>
              <a:chOff x="3914300" y="1639225"/>
              <a:chExt cx="892250" cy="1540328"/>
            </a:xfrm>
          </p:grpSpPr>
          <p:sp>
            <p:nvSpPr>
              <p:cNvPr id="653" name="Google Shape;653;p66"/>
              <p:cNvSpPr/>
              <p:nvPr/>
            </p:nvSpPr>
            <p:spPr>
              <a:xfrm>
                <a:off x="3914300" y="2014400"/>
                <a:ext cx="892250" cy="1165153"/>
              </a:xfrm>
              <a:custGeom>
                <a:rect b="b" l="l" r="r" t="t"/>
                <a:pathLst>
                  <a:path extrusionOk="0" h="50385" w="35690">
                    <a:moveTo>
                      <a:pt x="0" y="19734"/>
                    </a:moveTo>
                    <a:cubicBezTo>
                      <a:pt x="980" y="17565"/>
                      <a:pt x="11267" y="70"/>
                      <a:pt x="17215" y="0"/>
                    </a:cubicBezTo>
                    <a:cubicBezTo>
                      <a:pt x="23163" y="-70"/>
                      <a:pt x="34500" y="17285"/>
                      <a:pt x="35690" y="19314"/>
                    </a:cubicBezTo>
                    <a:cubicBezTo>
                      <a:pt x="36880" y="21343"/>
                      <a:pt x="25543" y="6998"/>
                      <a:pt x="24353" y="12176"/>
                    </a:cubicBezTo>
                    <a:cubicBezTo>
                      <a:pt x="23163" y="17355"/>
                      <a:pt x="29532" y="47446"/>
                      <a:pt x="28552" y="50385"/>
                    </a:cubicBezTo>
                    <a:cubicBezTo>
                      <a:pt x="27572" y="53324"/>
                      <a:pt x="21624" y="29951"/>
                      <a:pt x="18475" y="29811"/>
                    </a:cubicBezTo>
                    <a:cubicBezTo>
                      <a:pt x="15326" y="29671"/>
                      <a:pt x="10847" y="52344"/>
                      <a:pt x="9657" y="49545"/>
                    </a:cubicBezTo>
                    <a:cubicBezTo>
                      <a:pt x="8467" y="46746"/>
                      <a:pt x="12947" y="17985"/>
                      <a:pt x="11337" y="13016"/>
                    </a:cubicBezTo>
                    <a:cubicBezTo>
                      <a:pt x="9728" y="8048"/>
                      <a:pt x="-980" y="21903"/>
                      <a:pt x="0" y="19734"/>
                    </a:cubicBezTo>
                    <a:close/>
                  </a:path>
                </a:pathLst>
              </a:custGeom>
              <a:solidFill>
                <a:srgbClr val="F9CB9C"/>
              </a:solidFill>
              <a:ln cap="flat" cmpd="sng" w="38100">
                <a:solidFill>
                  <a:srgbClr val="F9CB9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54" name="Google Shape;654;p66"/>
              <p:cNvSpPr/>
              <p:nvPr/>
            </p:nvSpPr>
            <p:spPr>
              <a:xfrm>
                <a:off x="4155725" y="1639225"/>
                <a:ext cx="357000" cy="357000"/>
              </a:xfrm>
              <a:prstGeom prst="ellipse">
                <a:avLst/>
              </a:prstGeom>
              <a:solidFill>
                <a:srgbClr val="F9CB9C"/>
              </a:solidFill>
              <a:ln cap="flat" cmpd="sng" w="38100">
                <a:solidFill>
                  <a:srgbClr val="F9CB9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5" name="Google Shape;655;p66"/>
            <p:cNvGrpSpPr/>
            <p:nvPr/>
          </p:nvGrpSpPr>
          <p:grpSpPr>
            <a:xfrm>
              <a:off x="2098136" y="2580222"/>
              <a:ext cx="272225" cy="469954"/>
              <a:chOff x="3914300" y="1639225"/>
              <a:chExt cx="892250" cy="1540328"/>
            </a:xfrm>
          </p:grpSpPr>
          <p:sp>
            <p:nvSpPr>
              <p:cNvPr id="656" name="Google Shape;656;p66"/>
              <p:cNvSpPr/>
              <p:nvPr/>
            </p:nvSpPr>
            <p:spPr>
              <a:xfrm>
                <a:off x="3914300" y="2014400"/>
                <a:ext cx="892250" cy="1165153"/>
              </a:xfrm>
              <a:custGeom>
                <a:rect b="b" l="l" r="r" t="t"/>
                <a:pathLst>
                  <a:path extrusionOk="0" h="50385" w="35690">
                    <a:moveTo>
                      <a:pt x="0" y="19734"/>
                    </a:moveTo>
                    <a:cubicBezTo>
                      <a:pt x="980" y="17565"/>
                      <a:pt x="11267" y="70"/>
                      <a:pt x="17215" y="0"/>
                    </a:cubicBezTo>
                    <a:cubicBezTo>
                      <a:pt x="23163" y="-70"/>
                      <a:pt x="34500" y="17285"/>
                      <a:pt x="35690" y="19314"/>
                    </a:cubicBezTo>
                    <a:cubicBezTo>
                      <a:pt x="36880" y="21343"/>
                      <a:pt x="25543" y="6998"/>
                      <a:pt x="24353" y="12176"/>
                    </a:cubicBezTo>
                    <a:cubicBezTo>
                      <a:pt x="23163" y="17355"/>
                      <a:pt x="29532" y="47446"/>
                      <a:pt x="28552" y="50385"/>
                    </a:cubicBezTo>
                    <a:cubicBezTo>
                      <a:pt x="27572" y="53324"/>
                      <a:pt x="21624" y="29951"/>
                      <a:pt x="18475" y="29811"/>
                    </a:cubicBezTo>
                    <a:cubicBezTo>
                      <a:pt x="15326" y="29671"/>
                      <a:pt x="10847" y="52344"/>
                      <a:pt x="9657" y="49545"/>
                    </a:cubicBezTo>
                    <a:cubicBezTo>
                      <a:pt x="8467" y="46746"/>
                      <a:pt x="12947" y="17985"/>
                      <a:pt x="11337" y="13016"/>
                    </a:cubicBezTo>
                    <a:cubicBezTo>
                      <a:pt x="9728" y="8048"/>
                      <a:pt x="-980" y="21903"/>
                      <a:pt x="0" y="19734"/>
                    </a:cubicBezTo>
                    <a:close/>
                  </a:path>
                </a:pathLst>
              </a:custGeom>
              <a:solidFill>
                <a:srgbClr val="6FA8DC"/>
              </a:solidFill>
              <a:ln cap="flat" cmpd="sng" w="38100">
                <a:solidFill>
                  <a:srgbClr val="6FA8D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57" name="Google Shape;657;p66"/>
              <p:cNvSpPr/>
              <p:nvPr/>
            </p:nvSpPr>
            <p:spPr>
              <a:xfrm>
                <a:off x="4155725" y="1639225"/>
                <a:ext cx="357000" cy="357000"/>
              </a:xfrm>
              <a:prstGeom prst="ellipse">
                <a:avLst/>
              </a:prstGeom>
              <a:solidFill>
                <a:srgbClr val="6FA8DC"/>
              </a:solidFill>
              <a:ln cap="flat" cmpd="sng" w="38100">
                <a:solidFill>
                  <a:srgbClr val="6FA8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7"/>
          <p:cNvSpPr/>
          <p:nvPr/>
        </p:nvSpPr>
        <p:spPr>
          <a:xfrm>
            <a:off x="2014150" y="1804373"/>
            <a:ext cx="5200400" cy="1258450"/>
          </a:xfrm>
          <a:custGeom>
            <a:rect b="b" l="l" r="r" t="t"/>
            <a:pathLst>
              <a:path extrusionOk="0" h="50338" w="208016">
                <a:moveTo>
                  <a:pt x="0" y="12033"/>
                </a:moveTo>
                <a:cubicBezTo>
                  <a:pt x="5462" y="10288"/>
                  <a:pt x="25718" y="-4581"/>
                  <a:pt x="32773" y="1564"/>
                </a:cubicBezTo>
                <a:cubicBezTo>
                  <a:pt x="39828" y="7709"/>
                  <a:pt x="33532" y="43137"/>
                  <a:pt x="42332" y="48902"/>
                </a:cubicBezTo>
                <a:cubicBezTo>
                  <a:pt x="51132" y="54668"/>
                  <a:pt x="72146" y="40405"/>
                  <a:pt x="85574" y="36157"/>
                </a:cubicBezTo>
                <a:cubicBezTo>
                  <a:pt x="99002" y="31909"/>
                  <a:pt x="111595" y="21288"/>
                  <a:pt x="122898" y="23412"/>
                </a:cubicBezTo>
                <a:cubicBezTo>
                  <a:pt x="134202" y="25536"/>
                  <a:pt x="139209" y="46550"/>
                  <a:pt x="153395" y="48902"/>
                </a:cubicBezTo>
                <a:cubicBezTo>
                  <a:pt x="167581" y="51254"/>
                  <a:pt x="198913" y="39420"/>
                  <a:pt x="208016" y="37523"/>
                </a:cubicBezTo>
              </a:path>
            </a:pathLst>
          </a:custGeom>
          <a:noFill/>
          <a:ln cap="flat" cmpd="sng" w="1524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3" name="Google Shape;663;p67"/>
          <p:cNvSpPr/>
          <p:nvPr/>
        </p:nvSpPr>
        <p:spPr>
          <a:xfrm>
            <a:off x="745975" y="1250075"/>
            <a:ext cx="2526300" cy="137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67"/>
          <p:cNvSpPr/>
          <p:nvPr/>
        </p:nvSpPr>
        <p:spPr>
          <a:xfrm>
            <a:off x="745975" y="3816477"/>
            <a:ext cx="551100" cy="2118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5" name="Google Shape;665;p67"/>
          <p:cNvGrpSpPr/>
          <p:nvPr/>
        </p:nvGrpSpPr>
        <p:grpSpPr>
          <a:xfrm>
            <a:off x="2629613" y="2630800"/>
            <a:ext cx="339444" cy="678675"/>
            <a:chOff x="913825" y="992150"/>
            <a:chExt cx="339444" cy="678675"/>
          </a:xfrm>
        </p:grpSpPr>
        <p:sp>
          <p:nvSpPr>
            <p:cNvPr id="666" name="Google Shape;666;p67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67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8" name="Google Shape;668;p67"/>
          <p:cNvGrpSpPr/>
          <p:nvPr/>
        </p:nvGrpSpPr>
        <p:grpSpPr>
          <a:xfrm>
            <a:off x="3199075" y="2630788"/>
            <a:ext cx="339444" cy="678675"/>
            <a:chOff x="913825" y="992150"/>
            <a:chExt cx="339444" cy="678675"/>
          </a:xfrm>
        </p:grpSpPr>
        <p:sp>
          <p:nvSpPr>
            <p:cNvPr id="669" name="Google Shape;669;p67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67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Google Shape;671;p67"/>
          <p:cNvGrpSpPr/>
          <p:nvPr/>
        </p:nvGrpSpPr>
        <p:grpSpPr>
          <a:xfrm>
            <a:off x="3531313" y="2630788"/>
            <a:ext cx="339444" cy="678675"/>
            <a:chOff x="913825" y="992150"/>
            <a:chExt cx="339444" cy="678675"/>
          </a:xfrm>
        </p:grpSpPr>
        <p:sp>
          <p:nvSpPr>
            <p:cNvPr id="672" name="Google Shape;672;p67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67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p67"/>
          <p:cNvGrpSpPr/>
          <p:nvPr/>
        </p:nvGrpSpPr>
        <p:grpSpPr>
          <a:xfrm>
            <a:off x="2954663" y="2014788"/>
            <a:ext cx="339444" cy="678675"/>
            <a:chOff x="913825" y="992150"/>
            <a:chExt cx="339444" cy="678675"/>
          </a:xfrm>
        </p:grpSpPr>
        <p:sp>
          <p:nvSpPr>
            <p:cNvPr id="675" name="Google Shape;675;p67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67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" name="Google Shape;677;p67"/>
          <p:cNvGrpSpPr/>
          <p:nvPr/>
        </p:nvGrpSpPr>
        <p:grpSpPr>
          <a:xfrm>
            <a:off x="4115888" y="1797738"/>
            <a:ext cx="339444" cy="678675"/>
            <a:chOff x="913825" y="992150"/>
            <a:chExt cx="339444" cy="678675"/>
          </a:xfrm>
        </p:grpSpPr>
        <p:sp>
          <p:nvSpPr>
            <p:cNvPr id="678" name="Google Shape;678;p67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67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0" name="Google Shape;680;p67"/>
          <p:cNvGrpSpPr/>
          <p:nvPr/>
        </p:nvGrpSpPr>
        <p:grpSpPr>
          <a:xfrm>
            <a:off x="3768538" y="2014788"/>
            <a:ext cx="339444" cy="678675"/>
            <a:chOff x="913825" y="992150"/>
            <a:chExt cx="339444" cy="678675"/>
          </a:xfrm>
        </p:grpSpPr>
        <p:sp>
          <p:nvSpPr>
            <p:cNvPr id="681" name="Google Shape;681;p67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7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Google Shape;683;p67"/>
          <p:cNvGrpSpPr/>
          <p:nvPr/>
        </p:nvGrpSpPr>
        <p:grpSpPr>
          <a:xfrm>
            <a:off x="4137525" y="2289300"/>
            <a:ext cx="339444" cy="678675"/>
            <a:chOff x="913825" y="992150"/>
            <a:chExt cx="339444" cy="678675"/>
          </a:xfrm>
        </p:grpSpPr>
        <p:sp>
          <p:nvSpPr>
            <p:cNvPr id="684" name="Google Shape;684;p67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67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6" name="Google Shape;686;p67"/>
          <p:cNvGrpSpPr/>
          <p:nvPr/>
        </p:nvGrpSpPr>
        <p:grpSpPr>
          <a:xfrm>
            <a:off x="4743750" y="2039038"/>
            <a:ext cx="339444" cy="678675"/>
            <a:chOff x="913825" y="992150"/>
            <a:chExt cx="339444" cy="678675"/>
          </a:xfrm>
        </p:grpSpPr>
        <p:sp>
          <p:nvSpPr>
            <p:cNvPr id="687" name="Google Shape;687;p67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67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" name="Google Shape;689;p67"/>
          <p:cNvGrpSpPr/>
          <p:nvPr/>
        </p:nvGrpSpPr>
        <p:grpSpPr>
          <a:xfrm>
            <a:off x="5661313" y="2124113"/>
            <a:ext cx="339444" cy="678675"/>
            <a:chOff x="913825" y="992150"/>
            <a:chExt cx="339444" cy="678675"/>
          </a:xfrm>
        </p:grpSpPr>
        <p:sp>
          <p:nvSpPr>
            <p:cNvPr id="690" name="Google Shape;690;p67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67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67"/>
          <p:cNvGrpSpPr/>
          <p:nvPr/>
        </p:nvGrpSpPr>
        <p:grpSpPr>
          <a:xfrm>
            <a:off x="2583150" y="1575288"/>
            <a:ext cx="261000" cy="678725"/>
            <a:chOff x="6892825" y="995713"/>
            <a:chExt cx="261000" cy="678725"/>
          </a:xfrm>
        </p:grpSpPr>
        <p:sp>
          <p:nvSpPr>
            <p:cNvPr id="693" name="Google Shape;693;p67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67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67"/>
          <p:cNvGrpSpPr/>
          <p:nvPr/>
        </p:nvGrpSpPr>
        <p:grpSpPr>
          <a:xfrm>
            <a:off x="4469025" y="1751163"/>
            <a:ext cx="261000" cy="678725"/>
            <a:chOff x="6892825" y="995713"/>
            <a:chExt cx="261000" cy="678725"/>
          </a:xfrm>
        </p:grpSpPr>
        <p:sp>
          <p:nvSpPr>
            <p:cNvPr id="696" name="Google Shape;696;p67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67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" name="Google Shape;698;p67"/>
          <p:cNvGrpSpPr/>
          <p:nvPr/>
        </p:nvGrpSpPr>
        <p:grpSpPr>
          <a:xfrm>
            <a:off x="3119675" y="2967488"/>
            <a:ext cx="261000" cy="678725"/>
            <a:chOff x="6892825" y="995713"/>
            <a:chExt cx="261000" cy="678725"/>
          </a:xfrm>
        </p:grpSpPr>
        <p:sp>
          <p:nvSpPr>
            <p:cNvPr id="699" name="Google Shape;699;p67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67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" name="Google Shape;701;p67"/>
          <p:cNvGrpSpPr/>
          <p:nvPr/>
        </p:nvGrpSpPr>
        <p:grpSpPr>
          <a:xfrm>
            <a:off x="2423588" y="2207413"/>
            <a:ext cx="261000" cy="678725"/>
            <a:chOff x="6892825" y="995713"/>
            <a:chExt cx="261000" cy="678725"/>
          </a:xfrm>
        </p:grpSpPr>
        <p:sp>
          <p:nvSpPr>
            <p:cNvPr id="702" name="Google Shape;702;p67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67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67"/>
          <p:cNvGrpSpPr/>
          <p:nvPr/>
        </p:nvGrpSpPr>
        <p:grpSpPr>
          <a:xfrm>
            <a:off x="5065163" y="2289275"/>
            <a:ext cx="261000" cy="678725"/>
            <a:chOff x="6892825" y="995713"/>
            <a:chExt cx="261000" cy="678725"/>
          </a:xfrm>
        </p:grpSpPr>
        <p:sp>
          <p:nvSpPr>
            <p:cNvPr id="705" name="Google Shape;705;p67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67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" name="Google Shape;707;p6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-419" sz="2400"/>
              <a:t>Resolver los problemas en su momento, no antes</a:t>
            </a:r>
            <a:endParaRPr sz="2400"/>
          </a:p>
        </p:txBody>
      </p:sp>
      <p:grpSp>
        <p:nvGrpSpPr>
          <p:cNvPr id="708" name="Google Shape;708;p67"/>
          <p:cNvGrpSpPr/>
          <p:nvPr/>
        </p:nvGrpSpPr>
        <p:grpSpPr>
          <a:xfrm>
            <a:off x="1844400" y="2990825"/>
            <a:ext cx="779700" cy="377700"/>
            <a:chOff x="1996800" y="2762225"/>
            <a:chExt cx="779700" cy="377700"/>
          </a:xfrm>
        </p:grpSpPr>
        <p:sp>
          <p:nvSpPr>
            <p:cNvPr id="709" name="Google Shape;709;p67"/>
            <p:cNvSpPr/>
            <p:nvPr/>
          </p:nvSpPr>
          <p:spPr>
            <a:xfrm>
              <a:off x="1996800" y="2762225"/>
              <a:ext cx="779700" cy="377700"/>
            </a:xfrm>
            <a:prstGeom prst="ellips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67"/>
            <p:cNvSpPr/>
            <p:nvPr/>
          </p:nvSpPr>
          <p:spPr>
            <a:xfrm>
              <a:off x="2292295" y="2856619"/>
              <a:ext cx="188700" cy="188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67"/>
          <p:cNvGrpSpPr/>
          <p:nvPr/>
        </p:nvGrpSpPr>
        <p:grpSpPr>
          <a:xfrm>
            <a:off x="2734538" y="3598425"/>
            <a:ext cx="779700" cy="377700"/>
            <a:chOff x="1996800" y="2762225"/>
            <a:chExt cx="779700" cy="377700"/>
          </a:xfrm>
        </p:grpSpPr>
        <p:sp>
          <p:nvSpPr>
            <p:cNvPr id="712" name="Google Shape;712;p67"/>
            <p:cNvSpPr/>
            <p:nvPr/>
          </p:nvSpPr>
          <p:spPr>
            <a:xfrm>
              <a:off x="1996800" y="2762225"/>
              <a:ext cx="779700" cy="377700"/>
            </a:xfrm>
            <a:prstGeom prst="ellips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67"/>
            <p:cNvSpPr/>
            <p:nvPr/>
          </p:nvSpPr>
          <p:spPr>
            <a:xfrm>
              <a:off x="2292295" y="2856619"/>
              <a:ext cx="188700" cy="188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67"/>
          <p:cNvGrpSpPr/>
          <p:nvPr/>
        </p:nvGrpSpPr>
        <p:grpSpPr>
          <a:xfrm>
            <a:off x="3820063" y="3024663"/>
            <a:ext cx="779700" cy="377700"/>
            <a:chOff x="1996800" y="2762225"/>
            <a:chExt cx="779700" cy="377700"/>
          </a:xfrm>
        </p:grpSpPr>
        <p:sp>
          <p:nvSpPr>
            <p:cNvPr id="715" name="Google Shape;715;p67"/>
            <p:cNvSpPr/>
            <p:nvPr/>
          </p:nvSpPr>
          <p:spPr>
            <a:xfrm>
              <a:off x="1996800" y="2762225"/>
              <a:ext cx="779700" cy="377700"/>
            </a:xfrm>
            <a:prstGeom prst="ellips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67"/>
            <p:cNvSpPr/>
            <p:nvPr/>
          </p:nvSpPr>
          <p:spPr>
            <a:xfrm>
              <a:off x="2292295" y="2856619"/>
              <a:ext cx="188700" cy="188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7" name="Google Shape;717;p67"/>
          <p:cNvSpPr/>
          <p:nvPr/>
        </p:nvSpPr>
        <p:spPr>
          <a:xfrm>
            <a:off x="4805113" y="3002250"/>
            <a:ext cx="779700" cy="3777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67"/>
          <p:cNvSpPr/>
          <p:nvPr/>
        </p:nvSpPr>
        <p:spPr>
          <a:xfrm>
            <a:off x="5070175" y="3066300"/>
            <a:ext cx="249600" cy="249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67"/>
          <p:cNvSpPr/>
          <p:nvPr/>
        </p:nvSpPr>
        <p:spPr>
          <a:xfrm rot="1468469">
            <a:off x="5774406" y="2828573"/>
            <a:ext cx="380939" cy="365200"/>
          </a:xfrm>
          <a:prstGeom prst="flowChartInputOutput">
            <a:avLst/>
          </a:prstGeom>
          <a:solidFill>
            <a:srgbClr val="E69138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0" name="Google Shape;720;p67"/>
          <p:cNvCxnSpPr>
            <a:stCxn id="664" idx="7"/>
            <a:endCxn id="709" idx="3"/>
          </p:cNvCxnSpPr>
          <p:nvPr/>
        </p:nvCxnSpPr>
        <p:spPr>
          <a:xfrm flipH="1" rot="10800000">
            <a:off x="1216368" y="3313195"/>
            <a:ext cx="742200" cy="534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1" name="Google Shape;721;p67"/>
          <p:cNvCxnSpPr>
            <a:stCxn id="709" idx="5"/>
            <a:endCxn id="712" idx="1"/>
          </p:cNvCxnSpPr>
          <p:nvPr/>
        </p:nvCxnSpPr>
        <p:spPr>
          <a:xfrm>
            <a:off x="2509916" y="3313212"/>
            <a:ext cx="338700" cy="34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2" name="Google Shape;722;p67"/>
          <p:cNvCxnSpPr>
            <a:stCxn id="712" idx="7"/>
            <a:endCxn id="715" idx="3"/>
          </p:cNvCxnSpPr>
          <p:nvPr/>
        </p:nvCxnSpPr>
        <p:spPr>
          <a:xfrm flipH="1" rot="10800000">
            <a:off x="3400053" y="3347138"/>
            <a:ext cx="534300" cy="30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3" name="Google Shape;723;p67"/>
          <p:cNvCxnSpPr>
            <a:stCxn id="715" idx="6"/>
            <a:endCxn id="717" idx="2"/>
          </p:cNvCxnSpPr>
          <p:nvPr/>
        </p:nvCxnSpPr>
        <p:spPr>
          <a:xfrm flipH="1" rot="10800000">
            <a:off x="4599763" y="3191013"/>
            <a:ext cx="205500" cy="22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24" name="Google Shape;724;p67"/>
          <p:cNvGrpSpPr/>
          <p:nvPr/>
        </p:nvGrpSpPr>
        <p:grpSpPr>
          <a:xfrm>
            <a:off x="4913389" y="2630801"/>
            <a:ext cx="564585" cy="483047"/>
            <a:chOff x="1805777" y="2573676"/>
            <a:chExt cx="564585" cy="483047"/>
          </a:xfrm>
        </p:grpSpPr>
        <p:grpSp>
          <p:nvGrpSpPr>
            <p:cNvPr id="725" name="Google Shape;725;p67"/>
            <p:cNvGrpSpPr/>
            <p:nvPr/>
          </p:nvGrpSpPr>
          <p:grpSpPr>
            <a:xfrm>
              <a:off x="1805777" y="2573676"/>
              <a:ext cx="279810" cy="483047"/>
              <a:chOff x="3914300" y="1639225"/>
              <a:chExt cx="892250" cy="1540328"/>
            </a:xfrm>
          </p:grpSpPr>
          <p:sp>
            <p:nvSpPr>
              <p:cNvPr id="726" name="Google Shape;726;p67"/>
              <p:cNvSpPr/>
              <p:nvPr/>
            </p:nvSpPr>
            <p:spPr>
              <a:xfrm>
                <a:off x="3914300" y="2014400"/>
                <a:ext cx="892250" cy="1165153"/>
              </a:xfrm>
              <a:custGeom>
                <a:rect b="b" l="l" r="r" t="t"/>
                <a:pathLst>
                  <a:path extrusionOk="0" h="50385" w="35690">
                    <a:moveTo>
                      <a:pt x="0" y="19734"/>
                    </a:moveTo>
                    <a:cubicBezTo>
                      <a:pt x="980" y="17565"/>
                      <a:pt x="11267" y="70"/>
                      <a:pt x="17215" y="0"/>
                    </a:cubicBezTo>
                    <a:cubicBezTo>
                      <a:pt x="23163" y="-70"/>
                      <a:pt x="34500" y="17285"/>
                      <a:pt x="35690" y="19314"/>
                    </a:cubicBezTo>
                    <a:cubicBezTo>
                      <a:pt x="36880" y="21343"/>
                      <a:pt x="25543" y="6998"/>
                      <a:pt x="24353" y="12176"/>
                    </a:cubicBezTo>
                    <a:cubicBezTo>
                      <a:pt x="23163" y="17355"/>
                      <a:pt x="29532" y="47446"/>
                      <a:pt x="28552" y="50385"/>
                    </a:cubicBezTo>
                    <a:cubicBezTo>
                      <a:pt x="27572" y="53324"/>
                      <a:pt x="21624" y="29951"/>
                      <a:pt x="18475" y="29811"/>
                    </a:cubicBezTo>
                    <a:cubicBezTo>
                      <a:pt x="15326" y="29671"/>
                      <a:pt x="10847" y="52344"/>
                      <a:pt x="9657" y="49545"/>
                    </a:cubicBezTo>
                    <a:cubicBezTo>
                      <a:pt x="8467" y="46746"/>
                      <a:pt x="12947" y="17985"/>
                      <a:pt x="11337" y="13016"/>
                    </a:cubicBezTo>
                    <a:cubicBezTo>
                      <a:pt x="9728" y="8048"/>
                      <a:pt x="-980" y="21903"/>
                      <a:pt x="0" y="19734"/>
                    </a:cubicBezTo>
                    <a:close/>
                  </a:path>
                </a:pathLst>
              </a:custGeom>
              <a:solidFill>
                <a:srgbClr val="F9CB9C"/>
              </a:solidFill>
              <a:ln cap="flat" cmpd="sng" w="38100">
                <a:solidFill>
                  <a:srgbClr val="F9CB9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27" name="Google Shape;727;p67"/>
              <p:cNvSpPr/>
              <p:nvPr/>
            </p:nvSpPr>
            <p:spPr>
              <a:xfrm>
                <a:off x="4155725" y="1639225"/>
                <a:ext cx="357000" cy="357000"/>
              </a:xfrm>
              <a:prstGeom prst="ellipse">
                <a:avLst/>
              </a:prstGeom>
              <a:solidFill>
                <a:srgbClr val="F9CB9C"/>
              </a:solidFill>
              <a:ln cap="flat" cmpd="sng" w="38100">
                <a:solidFill>
                  <a:srgbClr val="F9CB9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8" name="Google Shape;728;p67"/>
            <p:cNvGrpSpPr/>
            <p:nvPr/>
          </p:nvGrpSpPr>
          <p:grpSpPr>
            <a:xfrm>
              <a:off x="2098136" y="2580222"/>
              <a:ext cx="272225" cy="469954"/>
              <a:chOff x="3914300" y="1639225"/>
              <a:chExt cx="892250" cy="1540328"/>
            </a:xfrm>
          </p:grpSpPr>
          <p:sp>
            <p:nvSpPr>
              <p:cNvPr id="729" name="Google Shape;729;p67"/>
              <p:cNvSpPr/>
              <p:nvPr/>
            </p:nvSpPr>
            <p:spPr>
              <a:xfrm>
                <a:off x="3914300" y="2014400"/>
                <a:ext cx="892250" cy="1165153"/>
              </a:xfrm>
              <a:custGeom>
                <a:rect b="b" l="l" r="r" t="t"/>
                <a:pathLst>
                  <a:path extrusionOk="0" h="50385" w="35690">
                    <a:moveTo>
                      <a:pt x="0" y="19734"/>
                    </a:moveTo>
                    <a:cubicBezTo>
                      <a:pt x="980" y="17565"/>
                      <a:pt x="11267" y="70"/>
                      <a:pt x="17215" y="0"/>
                    </a:cubicBezTo>
                    <a:cubicBezTo>
                      <a:pt x="23163" y="-70"/>
                      <a:pt x="34500" y="17285"/>
                      <a:pt x="35690" y="19314"/>
                    </a:cubicBezTo>
                    <a:cubicBezTo>
                      <a:pt x="36880" y="21343"/>
                      <a:pt x="25543" y="6998"/>
                      <a:pt x="24353" y="12176"/>
                    </a:cubicBezTo>
                    <a:cubicBezTo>
                      <a:pt x="23163" y="17355"/>
                      <a:pt x="29532" y="47446"/>
                      <a:pt x="28552" y="50385"/>
                    </a:cubicBezTo>
                    <a:cubicBezTo>
                      <a:pt x="27572" y="53324"/>
                      <a:pt x="21624" y="29951"/>
                      <a:pt x="18475" y="29811"/>
                    </a:cubicBezTo>
                    <a:cubicBezTo>
                      <a:pt x="15326" y="29671"/>
                      <a:pt x="10847" y="52344"/>
                      <a:pt x="9657" y="49545"/>
                    </a:cubicBezTo>
                    <a:cubicBezTo>
                      <a:pt x="8467" y="46746"/>
                      <a:pt x="12947" y="17985"/>
                      <a:pt x="11337" y="13016"/>
                    </a:cubicBezTo>
                    <a:cubicBezTo>
                      <a:pt x="9728" y="8048"/>
                      <a:pt x="-980" y="21903"/>
                      <a:pt x="0" y="19734"/>
                    </a:cubicBezTo>
                    <a:close/>
                  </a:path>
                </a:pathLst>
              </a:custGeom>
              <a:solidFill>
                <a:srgbClr val="6FA8DC"/>
              </a:solidFill>
              <a:ln cap="flat" cmpd="sng" w="38100">
                <a:solidFill>
                  <a:srgbClr val="6FA8D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0" name="Google Shape;730;p67"/>
              <p:cNvSpPr/>
              <p:nvPr/>
            </p:nvSpPr>
            <p:spPr>
              <a:xfrm>
                <a:off x="4155725" y="1639225"/>
                <a:ext cx="357000" cy="357000"/>
              </a:xfrm>
              <a:prstGeom prst="ellipse">
                <a:avLst/>
              </a:prstGeom>
              <a:solidFill>
                <a:srgbClr val="6FA8DC"/>
              </a:solidFill>
              <a:ln cap="flat" cmpd="sng" w="38100">
                <a:solidFill>
                  <a:srgbClr val="6FA8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8"/>
          <p:cNvSpPr/>
          <p:nvPr/>
        </p:nvSpPr>
        <p:spPr>
          <a:xfrm>
            <a:off x="2014150" y="1804373"/>
            <a:ext cx="5200400" cy="1258450"/>
          </a:xfrm>
          <a:custGeom>
            <a:rect b="b" l="l" r="r" t="t"/>
            <a:pathLst>
              <a:path extrusionOk="0" h="50338" w="208016">
                <a:moveTo>
                  <a:pt x="0" y="12033"/>
                </a:moveTo>
                <a:cubicBezTo>
                  <a:pt x="5462" y="10288"/>
                  <a:pt x="25718" y="-4581"/>
                  <a:pt x="32773" y="1564"/>
                </a:cubicBezTo>
                <a:cubicBezTo>
                  <a:pt x="39828" y="7709"/>
                  <a:pt x="33532" y="43137"/>
                  <a:pt x="42332" y="48902"/>
                </a:cubicBezTo>
                <a:cubicBezTo>
                  <a:pt x="51132" y="54668"/>
                  <a:pt x="72146" y="40405"/>
                  <a:pt x="85574" y="36157"/>
                </a:cubicBezTo>
                <a:cubicBezTo>
                  <a:pt x="99002" y="31909"/>
                  <a:pt x="111595" y="21288"/>
                  <a:pt x="122898" y="23412"/>
                </a:cubicBezTo>
                <a:cubicBezTo>
                  <a:pt x="134202" y="25536"/>
                  <a:pt x="139209" y="46550"/>
                  <a:pt x="153395" y="48902"/>
                </a:cubicBezTo>
                <a:cubicBezTo>
                  <a:pt x="167581" y="51254"/>
                  <a:pt x="198913" y="39420"/>
                  <a:pt x="208016" y="37523"/>
                </a:cubicBezTo>
              </a:path>
            </a:pathLst>
          </a:custGeom>
          <a:noFill/>
          <a:ln cap="flat" cmpd="sng" w="1524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6" name="Google Shape;736;p68"/>
          <p:cNvSpPr/>
          <p:nvPr/>
        </p:nvSpPr>
        <p:spPr>
          <a:xfrm>
            <a:off x="745975" y="1250075"/>
            <a:ext cx="2526300" cy="137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68"/>
          <p:cNvSpPr/>
          <p:nvPr/>
        </p:nvSpPr>
        <p:spPr>
          <a:xfrm>
            <a:off x="745975" y="3816477"/>
            <a:ext cx="551100" cy="2118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8" name="Google Shape;738;p68"/>
          <p:cNvGrpSpPr/>
          <p:nvPr/>
        </p:nvGrpSpPr>
        <p:grpSpPr>
          <a:xfrm>
            <a:off x="2629613" y="2630800"/>
            <a:ext cx="339444" cy="678675"/>
            <a:chOff x="913825" y="992150"/>
            <a:chExt cx="339444" cy="678675"/>
          </a:xfrm>
        </p:grpSpPr>
        <p:sp>
          <p:nvSpPr>
            <p:cNvPr id="739" name="Google Shape;739;p68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" name="Google Shape;741;p68"/>
          <p:cNvGrpSpPr/>
          <p:nvPr/>
        </p:nvGrpSpPr>
        <p:grpSpPr>
          <a:xfrm>
            <a:off x="3199075" y="2630788"/>
            <a:ext cx="339444" cy="678675"/>
            <a:chOff x="913825" y="992150"/>
            <a:chExt cx="339444" cy="678675"/>
          </a:xfrm>
        </p:grpSpPr>
        <p:sp>
          <p:nvSpPr>
            <p:cNvPr id="742" name="Google Shape;742;p68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8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68"/>
          <p:cNvGrpSpPr/>
          <p:nvPr/>
        </p:nvGrpSpPr>
        <p:grpSpPr>
          <a:xfrm>
            <a:off x="3531313" y="2630788"/>
            <a:ext cx="339444" cy="678675"/>
            <a:chOff x="913825" y="992150"/>
            <a:chExt cx="339444" cy="678675"/>
          </a:xfrm>
        </p:grpSpPr>
        <p:sp>
          <p:nvSpPr>
            <p:cNvPr id="745" name="Google Shape;745;p68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8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68"/>
          <p:cNvGrpSpPr/>
          <p:nvPr/>
        </p:nvGrpSpPr>
        <p:grpSpPr>
          <a:xfrm>
            <a:off x="2954663" y="2014788"/>
            <a:ext cx="339444" cy="678675"/>
            <a:chOff x="913825" y="992150"/>
            <a:chExt cx="339444" cy="678675"/>
          </a:xfrm>
        </p:grpSpPr>
        <p:sp>
          <p:nvSpPr>
            <p:cNvPr id="748" name="Google Shape;748;p68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8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68"/>
          <p:cNvGrpSpPr/>
          <p:nvPr/>
        </p:nvGrpSpPr>
        <p:grpSpPr>
          <a:xfrm>
            <a:off x="4115888" y="1797738"/>
            <a:ext cx="339444" cy="678675"/>
            <a:chOff x="913825" y="992150"/>
            <a:chExt cx="339444" cy="678675"/>
          </a:xfrm>
        </p:grpSpPr>
        <p:sp>
          <p:nvSpPr>
            <p:cNvPr id="751" name="Google Shape;751;p68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68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3" name="Google Shape;753;p68"/>
          <p:cNvGrpSpPr/>
          <p:nvPr/>
        </p:nvGrpSpPr>
        <p:grpSpPr>
          <a:xfrm>
            <a:off x="3768538" y="2014788"/>
            <a:ext cx="339444" cy="678675"/>
            <a:chOff x="913825" y="992150"/>
            <a:chExt cx="339444" cy="678675"/>
          </a:xfrm>
        </p:grpSpPr>
        <p:sp>
          <p:nvSpPr>
            <p:cNvPr id="754" name="Google Shape;754;p68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8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" name="Google Shape;756;p68"/>
          <p:cNvGrpSpPr/>
          <p:nvPr/>
        </p:nvGrpSpPr>
        <p:grpSpPr>
          <a:xfrm>
            <a:off x="4137525" y="2289300"/>
            <a:ext cx="339444" cy="678675"/>
            <a:chOff x="913825" y="992150"/>
            <a:chExt cx="339444" cy="678675"/>
          </a:xfrm>
        </p:grpSpPr>
        <p:sp>
          <p:nvSpPr>
            <p:cNvPr id="757" name="Google Shape;757;p68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68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9" name="Google Shape;759;p68"/>
          <p:cNvGrpSpPr/>
          <p:nvPr/>
        </p:nvGrpSpPr>
        <p:grpSpPr>
          <a:xfrm>
            <a:off x="4743750" y="2039038"/>
            <a:ext cx="339444" cy="678675"/>
            <a:chOff x="913825" y="992150"/>
            <a:chExt cx="339444" cy="678675"/>
          </a:xfrm>
        </p:grpSpPr>
        <p:sp>
          <p:nvSpPr>
            <p:cNvPr id="760" name="Google Shape;760;p68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68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2" name="Google Shape;762;p68"/>
          <p:cNvGrpSpPr/>
          <p:nvPr/>
        </p:nvGrpSpPr>
        <p:grpSpPr>
          <a:xfrm>
            <a:off x="5661313" y="2124113"/>
            <a:ext cx="339444" cy="678675"/>
            <a:chOff x="913825" y="992150"/>
            <a:chExt cx="339444" cy="678675"/>
          </a:xfrm>
        </p:grpSpPr>
        <p:sp>
          <p:nvSpPr>
            <p:cNvPr id="763" name="Google Shape;763;p68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8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" name="Google Shape;765;p68"/>
          <p:cNvGrpSpPr/>
          <p:nvPr/>
        </p:nvGrpSpPr>
        <p:grpSpPr>
          <a:xfrm>
            <a:off x="2583150" y="1575288"/>
            <a:ext cx="261000" cy="678725"/>
            <a:chOff x="6892825" y="995713"/>
            <a:chExt cx="261000" cy="678725"/>
          </a:xfrm>
        </p:grpSpPr>
        <p:sp>
          <p:nvSpPr>
            <p:cNvPr id="766" name="Google Shape;766;p68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68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8" name="Google Shape;768;p68"/>
          <p:cNvGrpSpPr/>
          <p:nvPr/>
        </p:nvGrpSpPr>
        <p:grpSpPr>
          <a:xfrm>
            <a:off x="4469025" y="1751163"/>
            <a:ext cx="261000" cy="678725"/>
            <a:chOff x="6892825" y="995713"/>
            <a:chExt cx="261000" cy="678725"/>
          </a:xfrm>
        </p:grpSpPr>
        <p:sp>
          <p:nvSpPr>
            <p:cNvPr id="769" name="Google Shape;769;p68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68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1" name="Google Shape;771;p68"/>
          <p:cNvGrpSpPr/>
          <p:nvPr/>
        </p:nvGrpSpPr>
        <p:grpSpPr>
          <a:xfrm>
            <a:off x="3119675" y="2967488"/>
            <a:ext cx="261000" cy="678725"/>
            <a:chOff x="6892825" y="995713"/>
            <a:chExt cx="261000" cy="678725"/>
          </a:xfrm>
        </p:grpSpPr>
        <p:sp>
          <p:nvSpPr>
            <p:cNvPr id="772" name="Google Shape;772;p68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68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4" name="Google Shape;774;p68"/>
          <p:cNvGrpSpPr/>
          <p:nvPr/>
        </p:nvGrpSpPr>
        <p:grpSpPr>
          <a:xfrm>
            <a:off x="2423588" y="2207413"/>
            <a:ext cx="261000" cy="678725"/>
            <a:chOff x="6892825" y="995713"/>
            <a:chExt cx="261000" cy="678725"/>
          </a:xfrm>
        </p:grpSpPr>
        <p:sp>
          <p:nvSpPr>
            <p:cNvPr id="775" name="Google Shape;775;p68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8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" name="Google Shape;777;p68"/>
          <p:cNvGrpSpPr/>
          <p:nvPr/>
        </p:nvGrpSpPr>
        <p:grpSpPr>
          <a:xfrm>
            <a:off x="5065163" y="2289275"/>
            <a:ext cx="261000" cy="678725"/>
            <a:chOff x="6892825" y="995713"/>
            <a:chExt cx="261000" cy="678725"/>
          </a:xfrm>
        </p:grpSpPr>
        <p:sp>
          <p:nvSpPr>
            <p:cNvPr id="778" name="Google Shape;778;p68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8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" name="Google Shape;780;p68"/>
          <p:cNvGrpSpPr/>
          <p:nvPr/>
        </p:nvGrpSpPr>
        <p:grpSpPr>
          <a:xfrm>
            <a:off x="1844400" y="2990825"/>
            <a:ext cx="779700" cy="377700"/>
            <a:chOff x="1996800" y="2762225"/>
            <a:chExt cx="779700" cy="377700"/>
          </a:xfrm>
        </p:grpSpPr>
        <p:sp>
          <p:nvSpPr>
            <p:cNvPr id="781" name="Google Shape;781;p68"/>
            <p:cNvSpPr/>
            <p:nvPr/>
          </p:nvSpPr>
          <p:spPr>
            <a:xfrm>
              <a:off x="1996800" y="2762225"/>
              <a:ext cx="779700" cy="377700"/>
            </a:xfrm>
            <a:prstGeom prst="ellips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8"/>
            <p:cNvSpPr/>
            <p:nvPr/>
          </p:nvSpPr>
          <p:spPr>
            <a:xfrm>
              <a:off x="2292295" y="2856619"/>
              <a:ext cx="188700" cy="188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3" name="Google Shape;783;p68"/>
          <p:cNvGrpSpPr/>
          <p:nvPr/>
        </p:nvGrpSpPr>
        <p:grpSpPr>
          <a:xfrm>
            <a:off x="2734538" y="3598425"/>
            <a:ext cx="779700" cy="377700"/>
            <a:chOff x="1996800" y="2762225"/>
            <a:chExt cx="779700" cy="377700"/>
          </a:xfrm>
        </p:grpSpPr>
        <p:sp>
          <p:nvSpPr>
            <p:cNvPr id="784" name="Google Shape;784;p68"/>
            <p:cNvSpPr/>
            <p:nvPr/>
          </p:nvSpPr>
          <p:spPr>
            <a:xfrm>
              <a:off x="1996800" y="2762225"/>
              <a:ext cx="779700" cy="377700"/>
            </a:xfrm>
            <a:prstGeom prst="ellips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68"/>
            <p:cNvSpPr/>
            <p:nvPr/>
          </p:nvSpPr>
          <p:spPr>
            <a:xfrm>
              <a:off x="2292295" y="2856619"/>
              <a:ext cx="188700" cy="188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6" name="Google Shape;786;p68"/>
          <p:cNvGrpSpPr/>
          <p:nvPr/>
        </p:nvGrpSpPr>
        <p:grpSpPr>
          <a:xfrm>
            <a:off x="3820063" y="3024663"/>
            <a:ext cx="779700" cy="377700"/>
            <a:chOff x="1996800" y="2762225"/>
            <a:chExt cx="779700" cy="377700"/>
          </a:xfrm>
        </p:grpSpPr>
        <p:sp>
          <p:nvSpPr>
            <p:cNvPr id="787" name="Google Shape;787;p68"/>
            <p:cNvSpPr/>
            <p:nvPr/>
          </p:nvSpPr>
          <p:spPr>
            <a:xfrm>
              <a:off x="1996800" y="2762225"/>
              <a:ext cx="779700" cy="377700"/>
            </a:xfrm>
            <a:prstGeom prst="ellips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8"/>
            <p:cNvSpPr/>
            <p:nvPr/>
          </p:nvSpPr>
          <p:spPr>
            <a:xfrm>
              <a:off x="2292295" y="2856619"/>
              <a:ext cx="188700" cy="188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9" name="Google Shape;789;p68"/>
          <p:cNvSpPr/>
          <p:nvPr/>
        </p:nvSpPr>
        <p:spPr>
          <a:xfrm>
            <a:off x="4805113" y="3002250"/>
            <a:ext cx="779700" cy="3777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68"/>
          <p:cNvSpPr/>
          <p:nvPr/>
        </p:nvSpPr>
        <p:spPr>
          <a:xfrm>
            <a:off x="5990563" y="2363588"/>
            <a:ext cx="779700" cy="3777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68"/>
          <p:cNvSpPr/>
          <p:nvPr/>
        </p:nvSpPr>
        <p:spPr>
          <a:xfrm>
            <a:off x="5070175" y="3066300"/>
            <a:ext cx="249600" cy="249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68"/>
          <p:cNvSpPr/>
          <p:nvPr/>
        </p:nvSpPr>
        <p:spPr>
          <a:xfrm>
            <a:off x="6255625" y="2427638"/>
            <a:ext cx="249600" cy="249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68"/>
          <p:cNvSpPr/>
          <p:nvPr/>
        </p:nvSpPr>
        <p:spPr>
          <a:xfrm rot="1468469">
            <a:off x="5774406" y="2828573"/>
            <a:ext cx="380939" cy="365200"/>
          </a:xfrm>
          <a:prstGeom prst="flowChartInputOutput">
            <a:avLst/>
          </a:prstGeom>
          <a:solidFill>
            <a:srgbClr val="E69138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4" name="Google Shape;794;p68"/>
          <p:cNvCxnSpPr>
            <a:stCxn id="737" idx="7"/>
            <a:endCxn id="781" idx="3"/>
          </p:cNvCxnSpPr>
          <p:nvPr/>
        </p:nvCxnSpPr>
        <p:spPr>
          <a:xfrm flipH="1" rot="10800000">
            <a:off x="1216368" y="3313195"/>
            <a:ext cx="742200" cy="534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5" name="Google Shape;795;p68"/>
          <p:cNvCxnSpPr>
            <a:stCxn id="781" idx="5"/>
            <a:endCxn id="784" idx="1"/>
          </p:cNvCxnSpPr>
          <p:nvPr/>
        </p:nvCxnSpPr>
        <p:spPr>
          <a:xfrm>
            <a:off x="2509916" y="3313212"/>
            <a:ext cx="338700" cy="34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6" name="Google Shape;796;p68"/>
          <p:cNvCxnSpPr>
            <a:stCxn id="784" idx="7"/>
            <a:endCxn id="787" idx="3"/>
          </p:cNvCxnSpPr>
          <p:nvPr/>
        </p:nvCxnSpPr>
        <p:spPr>
          <a:xfrm flipH="1" rot="10800000">
            <a:off x="3400053" y="3347138"/>
            <a:ext cx="534300" cy="30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7" name="Google Shape;797;p68"/>
          <p:cNvCxnSpPr>
            <a:stCxn id="787" idx="6"/>
            <a:endCxn id="789" idx="2"/>
          </p:cNvCxnSpPr>
          <p:nvPr/>
        </p:nvCxnSpPr>
        <p:spPr>
          <a:xfrm flipH="1" rot="10800000">
            <a:off x="4599763" y="3191013"/>
            <a:ext cx="205500" cy="22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8" name="Google Shape;798;p68"/>
          <p:cNvCxnSpPr>
            <a:stCxn id="789" idx="6"/>
            <a:endCxn id="790" idx="4"/>
          </p:cNvCxnSpPr>
          <p:nvPr/>
        </p:nvCxnSpPr>
        <p:spPr>
          <a:xfrm flipH="1" rot="10800000">
            <a:off x="5584813" y="2741400"/>
            <a:ext cx="795600" cy="449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9" name="Google Shape;799;p6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-419" sz="2400"/>
              <a:t>Resolver los problemas en su momento, no antes</a:t>
            </a:r>
            <a:endParaRPr sz="2400"/>
          </a:p>
        </p:txBody>
      </p:sp>
      <p:grpSp>
        <p:nvGrpSpPr>
          <p:cNvPr id="800" name="Google Shape;800;p68"/>
          <p:cNvGrpSpPr/>
          <p:nvPr/>
        </p:nvGrpSpPr>
        <p:grpSpPr>
          <a:xfrm>
            <a:off x="6098139" y="1931976"/>
            <a:ext cx="564585" cy="483047"/>
            <a:chOff x="1805777" y="2573676"/>
            <a:chExt cx="564585" cy="483047"/>
          </a:xfrm>
        </p:grpSpPr>
        <p:grpSp>
          <p:nvGrpSpPr>
            <p:cNvPr id="801" name="Google Shape;801;p68"/>
            <p:cNvGrpSpPr/>
            <p:nvPr/>
          </p:nvGrpSpPr>
          <p:grpSpPr>
            <a:xfrm>
              <a:off x="1805777" y="2573676"/>
              <a:ext cx="279810" cy="483047"/>
              <a:chOff x="3914300" y="1639225"/>
              <a:chExt cx="892250" cy="1540328"/>
            </a:xfrm>
          </p:grpSpPr>
          <p:sp>
            <p:nvSpPr>
              <p:cNvPr id="802" name="Google Shape;802;p68"/>
              <p:cNvSpPr/>
              <p:nvPr/>
            </p:nvSpPr>
            <p:spPr>
              <a:xfrm>
                <a:off x="3914300" y="2014400"/>
                <a:ext cx="892250" cy="1165153"/>
              </a:xfrm>
              <a:custGeom>
                <a:rect b="b" l="l" r="r" t="t"/>
                <a:pathLst>
                  <a:path extrusionOk="0" h="50385" w="35690">
                    <a:moveTo>
                      <a:pt x="0" y="19734"/>
                    </a:moveTo>
                    <a:cubicBezTo>
                      <a:pt x="980" y="17565"/>
                      <a:pt x="11267" y="70"/>
                      <a:pt x="17215" y="0"/>
                    </a:cubicBezTo>
                    <a:cubicBezTo>
                      <a:pt x="23163" y="-70"/>
                      <a:pt x="34500" y="17285"/>
                      <a:pt x="35690" y="19314"/>
                    </a:cubicBezTo>
                    <a:cubicBezTo>
                      <a:pt x="36880" y="21343"/>
                      <a:pt x="25543" y="6998"/>
                      <a:pt x="24353" y="12176"/>
                    </a:cubicBezTo>
                    <a:cubicBezTo>
                      <a:pt x="23163" y="17355"/>
                      <a:pt x="29532" y="47446"/>
                      <a:pt x="28552" y="50385"/>
                    </a:cubicBezTo>
                    <a:cubicBezTo>
                      <a:pt x="27572" y="53324"/>
                      <a:pt x="21624" y="29951"/>
                      <a:pt x="18475" y="29811"/>
                    </a:cubicBezTo>
                    <a:cubicBezTo>
                      <a:pt x="15326" y="29671"/>
                      <a:pt x="10847" y="52344"/>
                      <a:pt x="9657" y="49545"/>
                    </a:cubicBezTo>
                    <a:cubicBezTo>
                      <a:pt x="8467" y="46746"/>
                      <a:pt x="12947" y="17985"/>
                      <a:pt x="11337" y="13016"/>
                    </a:cubicBezTo>
                    <a:cubicBezTo>
                      <a:pt x="9728" y="8048"/>
                      <a:pt x="-980" y="21903"/>
                      <a:pt x="0" y="19734"/>
                    </a:cubicBezTo>
                    <a:close/>
                  </a:path>
                </a:pathLst>
              </a:custGeom>
              <a:solidFill>
                <a:srgbClr val="F9CB9C"/>
              </a:solidFill>
              <a:ln cap="flat" cmpd="sng" w="38100">
                <a:solidFill>
                  <a:srgbClr val="F9CB9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03" name="Google Shape;803;p68"/>
              <p:cNvSpPr/>
              <p:nvPr/>
            </p:nvSpPr>
            <p:spPr>
              <a:xfrm>
                <a:off x="4155725" y="1639225"/>
                <a:ext cx="357000" cy="357000"/>
              </a:xfrm>
              <a:prstGeom prst="ellipse">
                <a:avLst/>
              </a:prstGeom>
              <a:solidFill>
                <a:srgbClr val="F9CB9C"/>
              </a:solidFill>
              <a:ln cap="flat" cmpd="sng" w="38100">
                <a:solidFill>
                  <a:srgbClr val="F9CB9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4" name="Google Shape;804;p68"/>
            <p:cNvGrpSpPr/>
            <p:nvPr/>
          </p:nvGrpSpPr>
          <p:grpSpPr>
            <a:xfrm>
              <a:off x="2098136" y="2580222"/>
              <a:ext cx="272225" cy="469954"/>
              <a:chOff x="3914300" y="1639225"/>
              <a:chExt cx="892250" cy="1540328"/>
            </a:xfrm>
          </p:grpSpPr>
          <p:sp>
            <p:nvSpPr>
              <p:cNvPr id="805" name="Google Shape;805;p68"/>
              <p:cNvSpPr/>
              <p:nvPr/>
            </p:nvSpPr>
            <p:spPr>
              <a:xfrm>
                <a:off x="3914300" y="2014400"/>
                <a:ext cx="892250" cy="1165153"/>
              </a:xfrm>
              <a:custGeom>
                <a:rect b="b" l="l" r="r" t="t"/>
                <a:pathLst>
                  <a:path extrusionOk="0" h="50385" w="35690">
                    <a:moveTo>
                      <a:pt x="0" y="19734"/>
                    </a:moveTo>
                    <a:cubicBezTo>
                      <a:pt x="980" y="17565"/>
                      <a:pt x="11267" y="70"/>
                      <a:pt x="17215" y="0"/>
                    </a:cubicBezTo>
                    <a:cubicBezTo>
                      <a:pt x="23163" y="-70"/>
                      <a:pt x="34500" y="17285"/>
                      <a:pt x="35690" y="19314"/>
                    </a:cubicBezTo>
                    <a:cubicBezTo>
                      <a:pt x="36880" y="21343"/>
                      <a:pt x="25543" y="6998"/>
                      <a:pt x="24353" y="12176"/>
                    </a:cubicBezTo>
                    <a:cubicBezTo>
                      <a:pt x="23163" y="17355"/>
                      <a:pt x="29532" y="47446"/>
                      <a:pt x="28552" y="50385"/>
                    </a:cubicBezTo>
                    <a:cubicBezTo>
                      <a:pt x="27572" y="53324"/>
                      <a:pt x="21624" y="29951"/>
                      <a:pt x="18475" y="29811"/>
                    </a:cubicBezTo>
                    <a:cubicBezTo>
                      <a:pt x="15326" y="29671"/>
                      <a:pt x="10847" y="52344"/>
                      <a:pt x="9657" y="49545"/>
                    </a:cubicBezTo>
                    <a:cubicBezTo>
                      <a:pt x="8467" y="46746"/>
                      <a:pt x="12947" y="17985"/>
                      <a:pt x="11337" y="13016"/>
                    </a:cubicBezTo>
                    <a:cubicBezTo>
                      <a:pt x="9728" y="8048"/>
                      <a:pt x="-980" y="21903"/>
                      <a:pt x="0" y="19734"/>
                    </a:cubicBezTo>
                    <a:close/>
                  </a:path>
                </a:pathLst>
              </a:custGeom>
              <a:solidFill>
                <a:srgbClr val="6FA8DC"/>
              </a:solidFill>
              <a:ln cap="flat" cmpd="sng" w="38100">
                <a:solidFill>
                  <a:srgbClr val="6FA8D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06" name="Google Shape;806;p68"/>
              <p:cNvSpPr/>
              <p:nvPr/>
            </p:nvSpPr>
            <p:spPr>
              <a:xfrm>
                <a:off x="4155725" y="1639225"/>
                <a:ext cx="357000" cy="357000"/>
              </a:xfrm>
              <a:prstGeom prst="ellipse">
                <a:avLst/>
              </a:prstGeom>
              <a:solidFill>
                <a:srgbClr val="6FA8DC"/>
              </a:solidFill>
              <a:ln cap="flat" cmpd="sng" w="38100">
                <a:solidFill>
                  <a:srgbClr val="6FA8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42"/>
          <p:cNvPicPr preferRelativeResize="0"/>
          <p:nvPr/>
        </p:nvPicPr>
        <p:blipFill rotWithShape="1">
          <a:blip r:embed="rId3">
            <a:alphaModFix/>
          </a:blip>
          <a:srcRect b="0" l="21868" r="0" t="0"/>
          <a:stretch/>
        </p:blipFill>
        <p:spPr>
          <a:xfrm>
            <a:off x="1211477" y="152400"/>
            <a:ext cx="672105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42"/>
          <p:cNvSpPr txBox="1"/>
          <p:nvPr/>
        </p:nvSpPr>
        <p:spPr>
          <a:xfrm>
            <a:off x="5526300" y="1814175"/>
            <a:ext cx="204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DIRECTO en</a:t>
            </a:r>
            <a:endParaRPr b="1" sz="2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LIMPIO?</a:t>
            </a:r>
            <a:endParaRPr b="1" sz="2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9"/>
          <p:cNvSpPr/>
          <p:nvPr/>
        </p:nvSpPr>
        <p:spPr>
          <a:xfrm>
            <a:off x="2014150" y="1804373"/>
            <a:ext cx="5200400" cy="1258450"/>
          </a:xfrm>
          <a:custGeom>
            <a:rect b="b" l="l" r="r" t="t"/>
            <a:pathLst>
              <a:path extrusionOk="0" h="50338" w="208016">
                <a:moveTo>
                  <a:pt x="0" y="12033"/>
                </a:moveTo>
                <a:cubicBezTo>
                  <a:pt x="5462" y="10288"/>
                  <a:pt x="25718" y="-4581"/>
                  <a:pt x="32773" y="1564"/>
                </a:cubicBezTo>
                <a:cubicBezTo>
                  <a:pt x="39828" y="7709"/>
                  <a:pt x="33532" y="43137"/>
                  <a:pt x="42332" y="48902"/>
                </a:cubicBezTo>
                <a:cubicBezTo>
                  <a:pt x="51132" y="54668"/>
                  <a:pt x="72146" y="40405"/>
                  <a:pt x="85574" y="36157"/>
                </a:cubicBezTo>
                <a:cubicBezTo>
                  <a:pt x="99002" y="31909"/>
                  <a:pt x="111595" y="21288"/>
                  <a:pt x="122898" y="23412"/>
                </a:cubicBezTo>
                <a:cubicBezTo>
                  <a:pt x="134202" y="25536"/>
                  <a:pt x="139209" y="46550"/>
                  <a:pt x="153395" y="48902"/>
                </a:cubicBezTo>
                <a:cubicBezTo>
                  <a:pt x="167581" y="51254"/>
                  <a:pt x="198913" y="39420"/>
                  <a:pt x="208016" y="37523"/>
                </a:cubicBezTo>
              </a:path>
            </a:pathLst>
          </a:custGeom>
          <a:noFill/>
          <a:ln cap="flat" cmpd="sng" w="1524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2" name="Google Shape;812;p69"/>
          <p:cNvSpPr/>
          <p:nvPr/>
        </p:nvSpPr>
        <p:spPr>
          <a:xfrm>
            <a:off x="745975" y="1250075"/>
            <a:ext cx="2526300" cy="137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69"/>
          <p:cNvSpPr/>
          <p:nvPr/>
        </p:nvSpPr>
        <p:spPr>
          <a:xfrm>
            <a:off x="745975" y="3816477"/>
            <a:ext cx="551100" cy="2118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4" name="Google Shape;814;p69"/>
          <p:cNvGrpSpPr/>
          <p:nvPr/>
        </p:nvGrpSpPr>
        <p:grpSpPr>
          <a:xfrm>
            <a:off x="2629613" y="2630800"/>
            <a:ext cx="339444" cy="678675"/>
            <a:chOff x="913825" y="992150"/>
            <a:chExt cx="339444" cy="678675"/>
          </a:xfrm>
        </p:grpSpPr>
        <p:sp>
          <p:nvSpPr>
            <p:cNvPr id="815" name="Google Shape;815;p69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9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" name="Google Shape;817;p69"/>
          <p:cNvGrpSpPr/>
          <p:nvPr/>
        </p:nvGrpSpPr>
        <p:grpSpPr>
          <a:xfrm>
            <a:off x="3199075" y="2630788"/>
            <a:ext cx="339444" cy="678675"/>
            <a:chOff x="913825" y="992150"/>
            <a:chExt cx="339444" cy="678675"/>
          </a:xfrm>
        </p:grpSpPr>
        <p:sp>
          <p:nvSpPr>
            <p:cNvPr id="818" name="Google Shape;818;p69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69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" name="Google Shape;820;p69"/>
          <p:cNvGrpSpPr/>
          <p:nvPr/>
        </p:nvGrpSpPr>
        <p:grpSpPr>
          <a:xfrm>
            <a:off x="3531313" y="2630788"/>
            <a:ext cx="339444" cy="678675"/>
            <a:chOff x="913825" y="992150"/>
            <a:chExt cx="339444" cy="678675"/>
          </a:xfrm>
        </p:grpSpPr>
        <p:sp>
          <p:nvSpPr>
            <p:cNvPr id="821" name="Google Shape;821;p69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9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" name="Google Shape;823;p69"/>
          <p:cNvGrpSpPr/>
          <p:nvPr/>
        </p:nvGrpSpPr>
        <p:grpSpPr>
          <a:xfrm>
            <a:off x="2954663" y="2014788"/>
            <a:ext cx="339444" cy="678675"/>
            <a:chOff x="913825" y="992150"/>
            <a:chExt cx="339444" cy="678675"/>
          </a:xfrm>
        </p:grpSpPr>
        <p:sp>
          <p:nvSpPr>
            <p:cNvPr id="824" name="Google Shape;824;p69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69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" name="Google Shape;826;p69"/>
          <p:cNvGrpSpPr/>
          <p:nvPr/>
        </p:nvGrpSpPr>
        <p:grpSpPr>
          <a:xfrm>
            <a:off x="4115888" y="1797738"/>
            <a:ext cx="339444" cy="678675"/>
            <a:chOff x="913825" y="992150"/>
            <a:chExt cx="339444" cy="678675"/>
          </a:xfrm>
        </p:grpSpPr>
        <p:sp>
          <p:nvSpPr>
            <p:cNvPr id="827" name="Google Shape;827;p69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69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Google Shape;829;p69"/>
          <p:cNvGrpSpPr/>
          <p:nvPr/>
        </p:nvGrpSpPr>
        <p:grpSpPr>
          <a:xfrm>
            <a:off x="3768538" y="2014788"/>
            <a:ext cx="339444" cy="678675"/>
            <a:chOff x="913825" y="992150"/>
            <a:chExt cx="339444" cy="678675"/>
          </a:xfrm>
        </p:grpSpPr>
        <p:sp>
          <p:nvSpPr>
            <p:cNvPr id="830" name="Google Shape;830;p69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9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" name="Google Shape;832;p69"/>
          <p:cNvGrpSpPr/>
          <p:nvPr/>
        </p:nvGrpSpPr>
        <p:grpSpPr>
          <a:xfrm>
            <a:off x="4137525" y="2289300"/>
            <a:ext cx="339444" cy="678675"/>
            <a:chOff x="913825" y="992150"/>
            <a:chExt cx="339444" cy="678675"/>
          </a:xfrm>
        </p:grpSpPr>
        <p:sp>
          <p:nvSpPr>
            <p:cNvPr id="833" name="Google Shape;833;p69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9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p69"/>
          <p:cNvGrpSpPr/>
          <p:nvPr/>
        </p:nvGrpSpPr>
        <p:grpSpPr>
          <a:xfrm>
            <a:off x="4743750" y="2039038"/>
            <a:ext cx="339444" cy="678675"/>
            <a:chOff x="913825" y="992150"/>
            <a:chExt cx="339444" cy="678675"/>
          </a:xfrm>
        </p:grpSpPr>
        <p:sp>
          <p:nvSpPr>
            <p:cNvPr id="836" name="Google Shape;836;p69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9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8" name="Google Shape;838;p69"/>
          <p:cNvGrpSpPr/>
          <p:nvPr/>
        </p:nvGrpSpPr>
        <p:grpSpPr>
          <a:xfrm>
            <a:off x="5661313" y="2124113"/>
            <a:ext cx="339444" cy="678675"/>
            <a:chOff x="913825" y="992150"/>
            <a:chExt cx="339444" cy="678675"/>
          </a:xfrm>
        </p:grpSpPr>
        <p:sp>
          <p:nvSpPr>
            <p:cNvPr id="839" name="Google Shape;839;p69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9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" name="Google Shape;841;p69"/>
          <p:cNvGrpSpPr/>
          <p:nvPr/>
        </p:nvGrpSpPr>
        <p:grpSpPr>
          <a:xfrm>
            <a:off x="2583150" y="1575288"/>
            <a:ext cx="261000" cy="678725"/>
            <a:chOff x="6892825" y="995713"/>
            <a:chExt cx="261000" cy="678725"/>
          </a:xfrm>
        </p:grpSpPr>
        <p:sp>
          <p:nvSpPr>
            <p:cNvPr id="842" name="Google Shape;842;p69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69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4" name="Google Shape;844;p69"/>
          <p:cNvGrpSpPr/>
          <p:nvPr/>
        </p:nvGrpSpPr>
        <p:grpSpPr>
          <a:xfrm>
            <a:off x="4469025" y="1751163"/>
            <a:ext cx="261000" cy="678725"/>
            <a:chOff x="6892825" y="995713"/>
            <a:chExt cx="261000" cy="678725"/>
          </a:xfrm>
        </p:grpSpPr>
        <p:sp>
          <p:nvSpPr>
            <p:cNvPr id="845" name="Google Shape;845;p69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9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" name="Google Shape;847;p69"/>
          <p:cNvGrpSpPr/>
          <p:nvPr/>
        </p:nvGrpSpPr>
        <p:grpSpPr>
          <a:xfrm>
            <a:off x="3119675" y="2967488"/>
            <a:ext cx="261000" cy="678725"/>
            <a:chOff x="6892825" y="995713"/>
            <a:chExt cx="261000" cy="678725"/>
          </a:xfrm>
        </p:grpSpPr>
        <p:sp>
          <p:nvSpPr>
            <p:cNvPr id="848" name="Google Shape;848;p69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9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0" name="Google Shape;850;p69"/>
          <p:cNvGrpSpPr/>
          <p:nvPr/>
        </p:nvGrpSpPr>
        <p:grpSpPr>
          <a:xfrm>
            <a:off x="2423588" y="2207413"/>
            <a:ext cx="261000" cy="678725"/>
            <a:chOff x="6892825" y="995713"/>
            <a:chExt cx="261000" cy="678725"/>
          </a:xfrm>
        </p:grpSpPr>
        <p:sp>
          <p:nvSpPr>
            <p:cNvPr id="851" name="Google Shape;851;p69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9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69"/>
          <p:cNvGrpSpPr/>
          <p:nvPr/>
        </p:nvGrpSpPr>
        <p:grpSpPr>
          <a:xfrm>
            <a:off x="5065163" y="2289275"/>
            <a:ext cx="261000" cy="678725"/>
            <a:chOff x="6892825" y="995713"/>
            <a:chExt cx="261000" cy="678725"/>
          </a:xfrm>
        </p:grpSpPr>
        <p:sp>
          <p:nvSpPr>
            <p:cNvPr id="854" name="Google Shape;854;p69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9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6" name="Google Shape;856;p6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-419" sz="2400"/>
              <a:t>El destino se irá aclarando</a:t>
            </a:r>
            <a:endParaRPr sz="2400"/>
          </a:p>
        </p:txBody>
      </p:sp>
      <p:grpSp>
        <p:nvGrpSpPr>
          <p:cNvPr id="857" name="Google Shape;857;p69"/>
          <p:cNvGrpSpPr/>
          <p:nvPr/>
        </p:nvGrpSpPr>
        <p:grpSpPr>
          <a:xfrm>
            <a:off x="1844400" y="2990825"/>
            <a:ext cx="779700" cy="377700"/>
            <a:chOff x="1996800" y="2762225"/>
            <a:chExt cx="779700" cy="377700"/>
          </a:xfrm>
        </p:grpSpPr>
        <p:sp>
          <p:nvSpPr>
            <p:cNvPr id="858" name="Google Shape;858;p69"/>
            <p:cNvSpPr/>
            <p:nvPr/>
          </p:nvSpPr>
          <p:spPr>
            <a:xfrm>
              <a:off x="1996800" y="2762225"/>
              <a:ext cx="779700" cy="377700"/>
            </a:xfrm>
            <a:prstGeom prst="ellips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69"/>
            <p:cNvSpPr/>
            <p:nvPr/>
          </p:nvSpPr>
          <p:spPr>
            <a:xfrm>
              <a:off x="2292295" y="2856619"/>
              <a:ext cx="188700" cy="188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p69"/>
          <p:cNvGrpSpPr/>
          <p:nvPr/>
        </p:nvGrpSpPr>
        <p:grpSpPr>
          <a:xfrm>
            <a:off x="2734538" y="3598425"/>
            <a:ext cx="779700" cy="377700"/>
            <a:chOff x="1996800" y="2762225"/>
            <a:chExt cx="779700" cy="377700"/>
          </a:xfrm>
        </p:grpSpPr>
        <p:sp>
          <p:nvSpPr>
            <p:cNvPr id="861" name="Google Shape;861;p69"/>
            <p:cNvSpPr/>
            <p:nvPr/>
          </p:nvSpPr>
          <p:spPr>
            <a:xfrm>
              <a:off x="1996800" y="2762225"/>
              <a:ext cx="779700" cy="377700"/>
            </a:xfrm>
            <a:prstGeom prst="ellips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9"/>
            <p:cNvSpPr/>
            <p:nvPr/>
          </p:nvSpPr>
          <p:spPr>
            <a:xfrm>
              <a:off x="2292295" y="2856619"/>
              <a:ext cx="188700" cy="188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" name="Google Shape;863;p69"/>
          <p:cNvGrpSpPr/>
          <p:nvPr/>
        </p:nvGrpSpPr>
        <p:grpSpPr>
          <a:xfrm>
            <a:off x="3820063" y="3024663"/>
            <a:ext cx="779700" cy="377700"/>
            <a:chOff x="1996800" y="2762225"/>
            <a:chExt cx="779700" cy="377700"/>
          </a:xfrm>
        </p:grpSpPr>
        <p:sp>
          <p:nvSpPr>
            <p:cNvPr id="864" name="Google Shape;864;p69"/>
            <p:cNvSpPr/>
            <p:nvPr/>
          </p:nvSpPr>
          <p:spPr>
            <a:xfrm>
              <a:off x="1996800" y="2762225"/>
              <a:ext cx="779700" cy="377700"/>
            </a:xfrm>
            <a:prstGeom prst="ellips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69"/>
            <p:cNvSpPr/>
            <p:nvPr/>
          </p:nvSpPr>
          <p:spPr>
            <a:xfrm>
              <a:off x="2292295" y="2856619"/>
              <a:ext cx="188700" cy="188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6" name="Google Shape;866;p69"/>
          <p:cNvSpPr/>
          <p:nvPr/>
        </p:nvSpPr>
        <p:spPr>
          <a:xfrm>
            <a:off x="4805113" y="3002250"/>
            <a:ext cx="779700" cy="3777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69"/>
          <p:cNvSpPr/>
          <p:nvPr/>
        </p:nvSpPr>
        <p:spPr>
          <a:xfrm>
            <a:off x="5990563" y="2363588"/>
            <a:ext cx="779700" cy="3777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69"/>
          <p:cNvSpPr/>
          <p:nvPr/>
        </p:nvSpPr>
        <p:spPr>
          <a:xfrm>
            <a:off x="6332063" y="1661338"/>
            <a:ext cx="779700" cy="3777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69"/>
          <p:cNvSpPr/>
          <p:nvPr/>
        </p:nvSpPr>
        <p:spPr>
          <a:xfrm>
            <a:off x="6629679" y="1762450"/>
            <a:ext cx="184500" cy="175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FF"/>
          </a:solidFill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69"/>
          <p:cNvSpPr/>
          <p:nvPr/>
        </p:nvSpPr>
        <p:spPr>
          <a:xfrm>
            <a:off x="5070175" y="3066300"/>
            <a:ext cx="249600" cy="249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69"/>
          <p:cNvSpPr/>
          <p:nvPr/>
        </p:nvSpPr>
        <p:spPr>
          <a:xfrm>
            <a:off x="6255625" y="2427638"/>
            <a:ext cx="249600" cy="249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69"/>
          <p:cNvSpPr/>
          <p:nvPr/>
        </p:nvSpPr>
        <p:spPr>
          <a:xfrm rot="1468469">
            <a:off x="5774406" y="2828573"/>
            <a:ext cx="380939" cy="365200"/>
          </a:xfrm>
          <a:prstGeom prst="flowChartInputOutput">
            <a:avLst/>
          </a:prstGeom>
          <a:solidFill>
            <a:srgbClr val="E69138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3" name="Google Shape;873;p69"/>
          <p:cNvCxnSpPr>
            <a:stCxn id="813" idx="7"/>
            <a:endCxn id="858" idx="3"/>
          </p:cNvCxnSpPr>
          <p:nvPr/>
        </p:nvCxnSpPr>
        <p:spPr>
          <a:xfrm flipH="1" rot="10800000">
            <a:off x="1216368" y="3313195"/>
            <a:ext cx="742200" cy="534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4" name="Google Shape;874;p69"/>
          <p:cNvCxnSpPr>
            <a:stCxn id="858" idx="5"/>
            <a:endCxn id="861" idx="1"/>
          </p:cNvCxnSpPr>
          <p:nvPr/>
        </p:nvCxnSpPr>
        <p:spPr>
          <a:xfrm>
            <a:off x="2509916" y="3313212"/>
            <a:ext cx="338700" cy="34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5" name="Google Shape;875;p69"/>
          <p:cNvCxnSpPr>
            <a:stCxn id="861" idx="7"/>
            <a:endCxn id="864" idx="3"/>
          </p:cNvCxnSpPr>
          <p:nvPr/>
        </p:nvCxnSpPr>
        <p:spPr>
          <a:xfrm flipH="1" rot="10800000">
            <a:off x="3400053" y="3347138"/>
            <a:ext cx="534300" cy="30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6" name="Google Shape;876;p69"/>
          <p:cNvCxnSpPr>
            <a:stCxn id="864" idx="6"/>
            <a:endCxn id="866" idx="2"/>
          </p:cNvCxnSpPr>
          <p:nvPr/>
        </p:nvCxnSpPr>
        <p:spPr>
          <a:xfrm flipH="1" rot="10800000">
            <a:off x="4599763" y="3191013"/>
            <a:ext cx="205500" cy="22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7" name="Google Shape;877;p69"/>
          <p:cNvCxnSpPr>
            <a:stCxn id="866" idx="6"/>
            <a:endCxn id="867" idx="4"/>
          </p:cNvCxnSpPr>
          <p:nvPr/>
        </p:nvCxnSpPr>
        <p:spPr>
          <a:xfrm flipH="1" rot="10800000">
            <a:off x="5584813" y="2741400"/>
            <a:ext cx="795600" cy="449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8" name="Google Shape;878;p69"/>
          <p:cNvCxnSpPr>
            <a:stCxn id="867" idx="0"/>
            <a:endCxn id="868" idx="4"/>
          </p:cNvCxnSpPr>
          <p:nvPr/>
        </p:nvCxnSpPr>
        <p:spPr>
          <a:xfrm flipH="1" rot="10800000">
            <a:off x="6380413" y="2038988"/>
            <a:ext cx="341400" cy="32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79" name="Google Shape;879;p69"/>
          <p:cNvGrpSpPr/>
          <p:nvPr/>
        </p:nvGrpSpPr>
        <p:grpSpPr>
          <a:xfrm>
            <a:off x="6439639" y="1254551"/>
            <a:ext cx="564585" cy="483047"/>
            <a:chOff x="1805777" y="2573676"/>
            <a:chExt cx="564585" cy="483047"/>
          </a:xfrm>
        </p:grpSpPr>
        <p:grpSp>
          <p:nvGrpSpPr>
            <p:cNvPr id="880" name="Google Shape;880;p69"/>
            <p:cNvGrpSpPr/>
            <p:nvPr/>
          </p:nvGrpSpPr>
          <p:grpSpPr>
            <a:xfrm>
              <a:off x="1805777" y="2573676"/>
              <a:ext cx="279810" cy="483047"/>
              <a:chOff x="3914300" y="1639225"/>
              <a:chExt cx="892250" cy="1540328"/>
            </a:xfrm>
          </p:grpSpPr>
          <p:sp>
            <p:nvSpPr>
              <p:cNvPr id="881" name="Google Shape;881;p69"/>
              <p:cNvSpPr/>
              <p:nvPr/>
            </p:nvSpPr>
            <p:spPr>
              <a:xfrm>
                <a:off x="3914300" y="2014400"/>
                <a:ext cx="892250" cy="1165153"/>
              </a:xfrm>
              <a:custGeom>
                <a:rect b="b" l="l" r="r" t="t"/>
                <a:pathLst>
                  <a:path extrusionOk="0" h="50385" w="35690">
                    <a:moveTo>
                      <a:pt x="0" y="19734"/>
                    </a:moveTo>
                    <a:cubicBezTo>
                      <a:pt x="980" y="17565"/>
                      <a:pt x="11267" y="70"/>
                      <a:pt x="17215" y="0"/>
                    </a:cubicBezTo>
                    <a:cubicBezTo>
                      <a:pt x="23163" y="-70"/>
                      <a:pt x="34500" y="17285"/>
                      <a:pt x="35690" y="19314"/>
                    </a:cubicBezTo>
                    <a:cubicBezTo>
                      <a:pt x="36880" y="21343"/>
                      <a:pt x="25543" y="6998"/>
                      <a:pt x="24353" y="12176"/>
                    </a:cubicBezTo>
                    <a:cubicBezTo>
                      <a:pt x="23163" y="17355"/>
                      <a:pt x="29532" y="47446"/>
                      <a:pt x="28552" y="50385"/>
                    </a:cubicBezTo>
                    <a:cubicBezTo>
                      <a:pt x="27572" y="53324"/>
                      <a:pt x="21624" y="29951"/>
                      <a:pt x="18475" y="29811"/>
                    </a:cubicBezTo>
                    <a:cubicBezTo>
                      <a:pt x="15326" y="29671"/>
                      <a:pt x="10847" y="52344"/>
                      <a:pt x="9657" y="49545"/>
                    </a:cubicBezTo>
                    <a:cubicBezTo>
                      <a:pt x="8467" y="46746"/>
                      <a:pt x="12947" y="17985"/>
                      <a:pt x="11337" y="13016"/>
                    </a:cubicBezTo>
                    <a:cubicBezTo>
                      <a:pt x="9728" y="8048"/>
                      <a:pt x="-980" y="21903"/>
                      <a:pt x="0" y="19734"/>
                    </a:cubicBezTo>
                    <a:close/>
                  </a:path>
                </a:pathLst>
              </a:custGeom>
              <a:solidFill>
                <a:srgbClr val="F9CB9C"/>
              </a:solidFill>
              <a:ln cap="flat" cmpd="sng" w="38100">
                <a:solidFill>
                  <a:srgbClr val="F9CB9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82" name="Google Shape;882;p69"/>
              <p:cNvSpPr/>
              <p:nvPr/>
            </p:nvSpPr>
            <p:spPr>
              <a:xfrm>
                <a:off x="4155725" y="1639225"/>
                <a:ext cx="357000" cy="357000"/>
              </a:xfrm>
              <a:prstGeom prst="ellipse">
                <a:avLst/>
              </a:prstGeom>
              <a:solidFill>
                <a:srgbClr val="F9CB9C"/>
              </a:solidFill>
              <a:ln cap="flat" cmpd="sng" w="38100">
                <a:solidFill>
                  <a:srgbClr val="F9CB9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3" name="Google Shape;883;p69"/>
            <p:cNvGrpSpPr/>
            <p:nvPr/>
          </p:nvGrpSpPr>
          <p:grpSpPr>
            <a:xfrm>
              <a:off x="2098136" y="2580222"/>
              <a:ext cx="272225" cy="469954"/>
              <a:chOff x="3914300" y="1639225"/>
              <a:chExt cx="892250" cy="1540328"/>
            </a:xfrm>
          </p:grpSpPr>
          <p:sp>
            <p:nvSpPr>
              <p:cNvPr id="884" name="Google Shape;884;p69"/>
              <p:cNvSpPr/>
              <p:nvPr/>
            </p:nvSpPr>
            <p:spPr>
              <a:xfrm>
                <a:off x="3914300" y="2014400"/>
                <a:ext cx="892250" cy="1165153"/>
              </a:xfrm>
              <a:custGeom>
                <a:rect b="b" l="l" r="r" t="t"/>
                <a:pathLst>
                  <a:path extrusionOk="0" h="50385" w="35690">
                    <a:moveTo>
                      <a:pt x="0" y="19734"/>
                    </a:moveTo>
                    <a:cubicBezTo>
                      <a:pt x="980" y="17565"/>
                      <a:pt x="11267" y="70"/>
                      <a:pt x="17215" y="0"/>
                    </a:cubicBezTo>
                    <a:cubicBezTo>
                      <a:pt x="23163" y="-70"/>
                      <a:pt x="34500" y="17285"/>
                      <a:pt x="35690" y="19314"/>
                    </a:cubicBezTo>
                    <a:cubicBezTo>
                      <a:pt x="36880" y="21343"/>
                      <a:pt x="25543" y="6998"/>
                      <a:pt x="24353" y="12176"/>
                    </a:cubicBezTo>
                    <a:cubicBezTo>
                      <a:pt x="23163" y="17355"/>
                      <a:pt x="29532" y="47446"/>
                      <a:pt x="28552" y="50385"/>
                    </a:cubicBezTo>
                    <a:cubicBezTo>
                      <a:pt x="27572" y="53324"/>
                      <a:pt x="21624" y="29951"/>
                      <a:pt x="18475" y="29811"/>
                    </a:cubicBezTo>
                    <a:cubicBezTo>
                      <a:pt x="15326" y="29671"/>
                      <a:pt x="10847" y="52344"/>
                      <a:pt x="9657" y="49545"/>
                    </a:cubicBezTo>
                    <a:cubicBezTo>
                      <a:pt x="8467" y="46746"/>
                      <a:pt x="12947" y="17985"/>
                      <a:pt x="11337" y="13016"/>
                    </a:cubicBezTo>
                    <a:cubicBezTo>
                      <a:pt x="9728" y="8048"/>
                      <a:pt x="-980" y="21903"/>
                      <a:pt x="0" y="19734"/>
                    </a:cubicBezTo>
                    <a:close/>
                  </a:path>
                </a:pathLst>
              </a:custGeom>
              <a:solidFill>
                <a:srgbClr val="6FA8DC"/>
              </a:solidFill>
              <a:ln cap="flat" cmpd="sng" w="38100">
                <a:solidFill>
                  <a:srgbClr val="6FA8D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85" name="Google Shape;885;p69"/>
              <p:cNvSpPr/>
              <p:nvPr/>
            </p:nvSpPr>
            <p:spPr>
              <a:xfrm>
                <a:off x="4155725" y="1639225"/>
                <a:ext cx="357000" cy="357000"/>
              </a:xfrm>
              <a:prstGeom prst="ellipse">
                <a:avLst/>
              </a:prstGeom>
              <a:solidFill>
                <a:srgbClr val="6FA8DC"/>
              </a:solidFill>
              <a:ln cap="flat" cmpd="sng" w="38100">
                <a:solidFill>
                  <a:srgbClr val="6FA8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0"/>
          <p:cNvSpPr/>
          <p:nvPr/>
        </p:nvSpPr>
        <p:spPr>
          <a:xfrm>
            <a:off x="2014150" y="1804373"/>
            <a:ext cx="5200400" cy="1258450"/>
          </a:xfrm>
          <a:custGeom>
            <a:rect b="b" l="l" r="r" t="t"/>
            <a:pathLst>
              <a:path extrusionOk="0" h="50338" w="208016">
                <a:moveTo>
                  <a:pt x="0" y="12033"/>
                </a:moveTo>
                <a:cubicBezTo>
                  <a:pt x="5462" y="10288"/>
                  <a:pt x="25718" y="-4581"/>
                  <a:pt x="32773" y="1564"/>
                </a:cubicBezTo>
                <a:cubicBezTo>
                  <a:pt x="39828" y="7709"/>
                  <a:pt x="33532" y="43137"/>
                  <a:pt x="42332" y="48902"/>
                </a:cubicBezTo>
                <a:cubicBezTo>
                  <a:pt x="51132" y="54668"/>
                  <a:pt x="72146" y="40405"/>
                  <a:pt x="85574" y="36157"/>
                </a:cubicBezTo>
                <a:cubicBezTo>
                  <a:pt x="99002" y="31909"/>
                  <a:pt x="111595" y="21288"/>
                  <a:pt x="122898" y="23412"/>
                </a:cubicBezTo>
                <a:cubicBezTo>
                  <a:pt x="134202" y="25536"/>
                  <a:pt x="139209" y="46550"/>
                  <a:pt x="153395" y="48902"/>
                </a:cubicBezTo>
                <a:cubicBezTo>
                  <a:pt x="167581" y="51254"/>
                  <a:pt x="198913" y="39420"/>
                  <a:pt x="208016" y="37523"/>
                </a:cubicBezTo>
              </a:path>
            </a:pathLst>
          </a:custGeom>
          <a:noFill/>
          <a:ln cap="flat" cmpd="sng" w="1524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1" name="Google Shape;891;p70"/>
          <p:cNvSpPr/>
          <p:nvPr/>
        </p:nvSpPr>
        <p:spPr>
          <a:xfrm>
            <a:off x="745975" y="1250075"/>
            <a:ext cx="2526300" cy="137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70"/>
          <p:cNvSpPr/>
          <p:nvPr/>
        </p:nvSpPr>
        <p:spPr>
          <a:xfrm>
            <a:off x="745975" y="3816477"/>
            <a:ext cx="551100" cy="2118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3" name="Google Shape;893;p70"/>
          <p:cNvGrpSpPr/>
          <p:nvPr/>
        </p:nvGrpSpPr>
        <p:grpSpPr>
          <a:xfrm>
            <a:off x="2629613" y="2630800"/>
            <a:ext cx="339444" cy="678675"/>
            <a:chOff x="913825" y="992150"/>
            <a:chExt cx="339444" cy="678675"/>
          </a:xfrm>
        </p:grpSpPr>
        <p:sp>
          <p:nvSpPr>
            <p:cNvPr id="894" name="Google Shape;894;p70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70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" name="Google Shape;896;p70"/>
          <p:cNvGrpSpPr/>
          <p:nvPr/>
        </p:nvGrpSpPr>
        <p:grpSpPr>
          <a:xfrm>
            <a:off x="3199075" y="2630788"/>
            <a:ext cx="339444" cy="678675"/>
            <a:chOff x="913825" y="992150"/>
            <a:chExt cx="339444" cy="678675"/>
          </a:xfrm>
        </p:grpSpPr>
        <p:sp>
          <p:nvSpPr>
            <p:cNvPr id="897" name="Google Shape;897;p70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70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9" name="Google Shape;899;p70"/>
          <p:cNvGrpSpPr/>
          <p:nvPr/>
        </p:nvGrpSpPr>
        <p:grpSpPr>
          <a:xfrm>
            <a:off x="3531313" y="2630788"/>
            <a:ext cx="339444" cy="678675"/>
            <a:chOff x="913825" y="992150"/>
            <a:chExt cx="339444" cy="678675"/>
          </a:xfrm>
        </p:grpSpPr>
        <p:sp>
          <p:nvSpPr>
            <p:cNvPr id="900" name="Google Shape;900;p70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70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2" name="Google Shape;902;p70"/>
          <p:cNvGrpSpPr/>
          <p:nvPr/>
        </p:nvGrpSpPr>
        <p:grpSpPr>
          <a:xfrm>
            <a:off x="2954663" y="2014788"/>
            <a:ext cx="339444" cy="678675"/>
            <a:chOff x="913825" y="992150"/>
            <a:chExt cx="339444" cy="678675"/>
          </a:xfrm>
        </p:grpSpPr>
        <p:sp>
          <p:nvSpPr>
            <p:cNvPr id="903" name="Google Shape;903;p70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70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5" name="Google Shape;905;p70"/>
          <p:cNvGrpSpPr/>
          <p:nvPr/>
        </p:nvGrpSpPr>
        <p:grpSpPr>
          <a:xfrm>
            <a:off x="4115888" y="1797738"/>
            <a:ext cx="339444" cy="678675"/>
            <a:chOff x="913825" y="992150"/>
            <a:chExt cx="339444" cy="678675"/>
          </a:xfrm>
        </p:grpSpPr>
        <p:sp>
          <p:nvSpPr>
            <p:cNvPr id="906" name="Google Shape;906;p70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70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8" name="Google Shape;908;p70"/>
          <p:cNvGrpSpPr/>
          <p:nvPr/>
        </p:nvGrpSpPr>
        <p:grpSpPr>
          <a:xfrm>
            <a:off x="3768538" y="2014788"/>
            <a:ext cx="339444" cy="678675"/>
            <a:chOff x="913825" y="992150"/>
            <a:chExt cx="339444" cy="678675"/>
          </a:xfrm>
        </p:grpSpPr>
        <p:sp>
          <p:nvSpPr>
            <p:cNvPr id="909" name="Google Shape;909;p70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70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1" name="Google Shape;911;p70"/>
          <p:cNvGrpSpPr/>
          <p:nvPr/>
        </p:nvGrpSpPr>
        <p:grpSpPr>
          <a:xfrm>
            <a:off x="4137525" y="2289300"/>
            <a:ext cx="339444" cy="678675"/>
            <a:chOff x="913825" y="992150"/>
            <a:chExt cx="339444" cy="678675"/>
          </a:xfrm>
        </p:grpSpPr>
        <p:sp>
          <p:nvSpPr>
            <p:cNvPr id="912" name="Google Shape;912;p70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70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" name="Google Shape;914;p70"/>
          <p:cNvGrpSpPr/>
          <p:nvPr/>
        </p:nvGrpSpPr>
        <p:grpSpPr>
          <a:xfrm>
            <a:off x="4743750" y="2039038"/>
            <a:ext cx="339444" cy="678675"/>
            <a:chOff x="913825" y="992150"/>
            <a:chExt cx="339444" cy="678675"/>
          </a:xfrm>
        </p:grpSpPr>
        <p:sp>
          <p:nvSpPr>
            <p:cNvPr id="915" name="Google Shape;915;p70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70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7" name="Google Shape;917;p70"/>
          <p:cNvGrpSpPr/>
          <p:nvPr/>
        </p:nvGrpSpPr>
        <p:grpSpPr>
          <a:xfrm>
            <a:off x="5661313" y="2124113"/>
            <a:ext cx="339444" cy="678675"/>
            <a:chOff x="913825" y="992150"/>
            <a:chExt cx="339444" cy="678675"/>
          </a:xfrm>
        </p:grpSpPr>
        <p:sp>
          <p:nvSpPr>
            <p:cNvPr id="918" name="Google Shape;918;p70"/>
            <p:cNvSpPr/>
            <p:nvPr/>
          </p:nvSpPr>
          <p:spPr>
            <a:xfrm>
              <a:off x="913825" y="992150"/>
              <a:ext cx="339444" cy="287172"/>
            </a:xfrm>
            <a:prstGeom prst="cloud">
              <a:avLst/>
            </a:prstGeom>
            <a:solidFill>
              <a:srgbClr val="38761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70"/>
            <p:cNvSpPr/>
            <p:nvPr/>
          </p:nvSpPr>
          <p:spPr>
            <a:xfrm>
              <a:off x="1011700" y="1279325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" name="Google Shape;920;p70"/>
          <p:cNvGrpSpPr/>
          <p:nvPr/>
        </p:nvGrpSpPr>
        <p:grpSpPr>
          <a:xfrm>
            <a:off x="2583150" y="1575288"/>
            <a:ext cx="261000" cy="678725"/>
            <a:chOff x="6892825" y="995713"/>
            <a:chExt cx="261000" cy="678725"/>
          </a:xfrm>
        </p:grpSpPr>
        <p:sp>
          <p:nvSpPr>
            <p:cNvPr id="921" name="Google Shape;921;p70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70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3" name="Google Shape;923;p70"/>
          <p:cNvGrpSpPr/>
          <p:nvPr/>
        </p:nvGrpSpPr>
        <p:grpSpPr>
          <a:xfrm>
            <a:off x="4469025" y="1751163"/>
            <a:ext cx="261000" cy="678725"/>
            <a:chOff x="6892825" y="995713"/>
            <a:chExt cx="261000" cy="678725"/>
          </a:xfrm>
        </p:grpSpPr>
        <p:sp>
          <p:nvSpPr>
            <p:cNvPr id="924" name="Google Shape;924;p70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70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70"/>
          <p:cNvGrpSpPr/>
          <p:nvPr/>
        </p:nvGrpSpPr>
        <p:grpSpPr>
          <a:xfrm>
            <a:off x="3119675" y="2967488"/>
            <a:ext cx="261000" cy="678725"/>
            <a:chOff x="6892825" y="995713"/>
            <a:chExt cx="261000" cy="678725"/>
          </a:xfrm>
        </p:grpSpPr>
        <p:sp>
          <p:nvSpPr>
            <p:cNvPr id="927" name="Google Shape;927;p70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70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9" name="Google Shape;929;p70"/>
          <p:cNvGrpSpPr/>
          <p:nvPr/>
        </p:nvGrpSpPr>
        <p:grpSpPr>
          <a:xfrm>
            <a:off x="2423588" y="2207413"/>
            <a:ext cx="261000" cy="678725"/>
            <a:chOff x="6892825" y="995713"/>
            <a:chExt cx="261000" cy="678725"/>
          </a:xfrm>
        </p:grpSpPr>
        <p:sp>
          <p:nvSpPr>
            <p:cNvPr id="930" name="Google Shape;930;p70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70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2" name="Google Shape;932;p70"/>
          <p:cNvGrpSpPr/>
          <p:nvPr/>
        </p:nvGrpSpPr>
        <p:grpSpPr>
          <a:xfrm>
            <a:off x="5065163" y="2289275"/>
            <a:ext cx="261000" cy="678725"/>
            <a:chOff x="6892825" y="995713"/>
            <a:chExt cx="261000" cy="678725"/>
          </a:xfrm>
        </p:grpSpPr>
        <p:sp>
          <p:nvSpPr>
            <p:cNvPr id="933" name="Google Shape;933;p70"/>
            <p:cNvSpPr/>
            <p:nvPr/>
          </p:nvSpPr>
          <p:spPr>
            <a:xfrm>
              <a:off x="6951475" y="1282938"/>
              <a:ext cx="143700" cy="391500"/>
            </a:xfrm>
            <a:prstGeom prst="trapezoid">
              <a:avLst>
                <a:gd fmla="val 25000" name="adj"/>
              </a:avLst>
            </a:prstGeom>
            <a:solidFill>
              <a:srgbClr val="B45F06"/>
            </a:solidFill>
            <a:ln cap="flat" cmpd="sng" w="1905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70"/>
            <p:cNvSpPr/>
            <p:nvPr/>
          </p:nvSpPr>
          <p:spPr>
            <a:xfrm>
              <a:off x="6892825" y="995713"/>
              <a:ext cx="261000" cy="391500"/>
            </a:xfrm>
            <a:prstGeom prst="triangle">
              <a:avLst>
                <a:gd fmla="val 50000" name="adj"/>
              </a:avLst>
            </a:prstGeom>
            <a:solidFill>
              <a:srgbClr val="274E1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5" name="Google Shape;935;p70"/>
          <p:cNvSpPr/>
          <p:nvPr/>
        </p:nvSpPr>
        <p:spPr>
          <a:xfrm>
            <a:off x="7155175" y="486800"/>
            <a:ext cx="1433700" cy="6942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70"/>
          <p:cNvSpPr/>
          <p:nvPr/>
        </p:nvSpPr>
        <p:spPr>
          <a:xfrm>
            <a:off x="7698475" y="668900"/>
            <a:ext cx="347100" cy="330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-419" sz="2400"/>
              <a:t>Hasta llegar a lo que realmente se necesita</a:t>
            </a:r>
            <a:endParaRPr sz="2400"/>
          </a:p>
        </p:txBody>
      </p:sp>
      <p:grpSp>
        <p:nvGrpSpPr>
          <p:cNvPr id="938" name="Google Shape;938;p70"/>
          <p:cNvGrpSpPr/>
          <p:nvPr/>
        </p:nvGrpSpPr>
        <p:grpSpPr>
          <a:xfrm>
            <a:off x="1844400" y="2990825"/>
            <a:ext cx="779700" cy="377700"/>
            <a:chOff x="1996800" y="2762225"/>
            <a:chExt cx="779700" cy="377700"/>
          </a:xfrm>
        </p:grpSpPr>
        <p:sp>
          <p:nvSpPr>
            <p:cNvPr id="939" name="Google Shape;939;p70"/>
            <p:cNvSpPr/>
            <p:nvPr/>
          </p:nvSpPr>
          <p:spPr>
            <a:xfrm>
              <a:off x="1996800" y="2762225"/>
              <a:ext cx="779700" cy="377700"/>
            </a:xfrm>
            <a:prstGeom prst="ellips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70"/>
            <p:cNvSpPr/>
            <p:nvPr/>
          </p:nvSpPr>
          <p:spPr>
            <a:xfrm>
              <a:off x="2292295" y="2856619"/>
              <a:ext cx="188700" cy="188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1" name="Google Shape;941;p70"/>
          <p:cNvGrpSpPr/>
          <p:nvPr/>
        </p:nvGrpSpPr>
        <p:grpSpPr>
          <a:xfrm>
            <a:off x="2734538" y="3598425"/>
            <a:ext cx="779700" cy="377700"/>
            <a:chOff x="1996800" y="2762225"/>
            <a:chExt cx="779700" cy="377700"/>
          </a:xfrm>
        </p:grpSpPr>
        <p:sp>
          <p:nvSpPr>
            <p:cNvPr id="942" name="Google Shape;942;p70"/>
            <p:cNvSpPr/>
            <p:nvPr/>
          </p:nvSpPr>
          <p:spPr>
            <a:xfrm>
              <a:off x="1996800" y="2762225"/>
              <a:ext cx="779700" cy="377700"/>
            </a:xfrm>
            <a:prstGeom prst="ellips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70"/>
            <p:cNvSpPr/>
            <p:nvPr/>
          </p:nvSpPr>
          <p:spPr>
            <a:xfrm>
              <a:off x="2292295" y="2856619"/>
              <a:ext cx="188700" cy="188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4" name="Google Shape;944;p70"/>
          <p:cNvGrpSpPr/>
          <p:nvPr/>
        </p:nvGrpSpPr>
        <p:grpSpPr>
          <a:xfrm>
            <a:off x="3820063" y="3024663"/>
            <a:ext cx="779700" cy="377700"/>
            <a:chOff x="1996800" y="2762225"/>
            <a:chExt cx="779700" cy="377700"/>
          </a:xfrm>
        </p:grpSpPr>
        <p:sp>
          <p:nvSpPr>
            <p:cNvPr id="945" name="Google Shape;945;p70"/>
            <p:cNvSpPr/>
            <p:nvPr/>
          </p:nvSpPr>
          <p:spPr>
            <a:xfrm>
              <a:off x="1996800" y="2762225"/>
              <a:ext cx="779700" cy="377700"/>
            </a:xfrm>
            <a:prstGeom prst="ellips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70"/>
            <p:cNvSpPr/>
            <p:nvPr/>
          </p:nvSpPr>
          <p:spPr>
            <a:xfrm>
              <a:off x="2292295" y="2856619"/>
              <a:ext cx="188700" cy="188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7" name="Google Shape;947;p70"/>
          <p:cNvSpPr/>
          <p:nvPr/>
        </p:nvSpPr>
        <p:spPr>
          <a:xfrm>
            <a:off x="4805113" y="3002250"/>
            <a:ext cx="779700" cy="3777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70"/>
          <p:cNvSpPr/>
          <p:nvPr/>
        </p:nvSpPr>
        <p:spPr>
          <a:xfrm>
            <a:off x="5990563" y="2363588"/>
            <a:ext cx="779700" cy="3777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70"/>
          <p:cNvSpPr/>
          <p:nvPr/>
        </p:nvSpPr>
        <p:spPr>
          <a:xfrm>
            <a:off x="6332063" y="1661338"/>
            <a:ext cx="779700" cy="3777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70"/>
          <p:cNvSpPr/>
          <p:nvPr/>
        </p:nvSpPr>
        <p:spPr>
          <a:xfrm>
            <a:off x="6859988" y="1044488"/>
            <a:ext cx="779700" cy="3777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70"/>
          <p:cNvSpPr/>
          <p:nvPr/>
        </p:nvSpPr>
        <p:spPr>
          <a:xfrm>
            <a:off x="7157579" y="1121775"/>
            <a:ext cx="184500" cy="175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70"/>
          <p:cNvSpPr/>
          <p:nvPr/>
        </p:nvSpPr>
        <p:spPr>
          <a:xfrm>
            <a:off x="6629679" y="1762450"/>
            <a:ext cx="184500" cy="175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FF"/>
          </a:solidFill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70"/>
          <p:cNvSpPr/>
          <p:nvPr/>
        </p:nvSpPr>
        <p:spPr>
          <a:xfrm>
            <a:off x="5070175" y="3066300"/>
            <a:ext cx="249600" cy="249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70"/>
          <p:cNvSpPr/>
          <p:nvPr/>
        </p:nvSpPr>
        <p:spPr>
          <a:xfrm>
            <a:off x="6255625" y="2427638"/>
            <a:ext cx="249600" cy="249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70"/>
          <p:cNvSpPr/>
          <p:nvPr/>
        </p:nvSpPr>
        <p:spPr>
          <a:xfrm rot="1468469">
            <a:off x="5774406" y="2828573"/>
            <a:ext cx="380939" cy="365200"/>
          </a:xfrm>
          <a:prstGeom prst="flowChartInputOutput">
            <a:avLst/>
          </a:prstGeom>
          <a:solidFill>
            <a:srgbClr val="E69138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6" name="Google Shape;956;p70"/>
          <p:cNvCxnSpPr>
            <a:stCxn id="892" idx="7"/>
            <a:endCxn id="939" idx="3"/>
          </p:cNvCxnSpPr>
          <p:nvPr/>
        </p:nvCxnSpPr>
        <p:spPr>
          <a:xfrm flipH="1" rot="10800000">
            <a:off x="1216368" y="3313195"/>
            <a:ext cx="742200" cy="534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7" name="Google Shape;957;p70"/>
          <p:cNvCxnSpPr>
            <a:stCxn id="939" idx="5"/>
            <a:endCxn id="942" idx="1"/>
          </p:cNvCxnSpPr>
          <p:nvPr/>
        </p:nvCxnSpPr>
        <p:spPr>
          <a:xfrm>
            <a:off x="2509916" y="3313212"/>
            <a:ext cx="338700" cy="34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8" name="Google Shape;958;p70"/>
          <p:cNvCxnSpPr>
            <a:stCxn id="942" idx="7"/>
            <a:endCxn id="945" idx="3"/>
          </p:cNvCxnSpPr>
          <p:nvPr/>
        </p:nvCxnSpPr>
        <p:spPr>
          <a:xfrm flipH="1" rot="10800000">
            <a:off x="3400053" y="3347138"/>
            <a:ext cx="534300" cy="30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9" name="Google Shape;959;p70"/>
          <p:cNvCxnSpPr>
            <a:stCxn id="945" idx="6"/>
            <a:endCxn id="947" idx="2"/>
          </p:cNvCxnSpPr>
          <p:nvPr/>
        </p:nvCxnSpPr>
        <p:spPr>
          <a:xfrm flipH="1" rot="10800000">
            <a:off x="4599763" y="3191013"/>
            <a:ext cx="205500" cy="22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0" name="Google Shape;960;p70"/>
          <p:cNvCxnSpPr>
            <a:stCxn id="947" idx="6"/>
            <a:endCxn id="948" idx="4"/>
          </p:cNvCxnSpPr>
          <p:nvPr/>
        </p:nvCxnSpPr>
        <p:spPr>
          <a:xfrm flipH="1" rot="10800000">
            <a:off x="5584813" y="2741400"/>
            <a:ext cx="795600" cy="449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1" name="Google Shape;961;p70"/>
          <p:cNvCxnSpPr>
            <a:stCxn id="948" idx="0"/>
            <a:endCxn id="949" idx="4"/>
          </p:cNvCxnSpPr>
          <p:nvPr/>
        </p:nvCxnSpPr>
        <p:spPr>
          <a:xfrm flipH="1" rot="10800000">
            <a:off x="6380413" y="2038988"/>
            <a:ext cx="341400" cy="32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2" name="Google Shape;962;p70"/>
          <p:cNvCxnSpPr>
            <a:stCxn id="949" idx="0"/>
            <a:endCxn id="950" idx="3"/>
          </p:cNvCxnSpPr>
          <p:nvPr/>
        </p:nvCxnSpPr>
        <p:spPr>
          <a:xfrm flipH="1" rot="10800000">
            <a:off x="6721913" y="1366738"/>
            <a:ext cx="252300" cy="29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963" name="Google Shape;963;p70"/>
          <p:cNvGrpSpPr/>
          <p:nvPr/>
        </p:nvGrpSpPr>
        <p:grpSpPr>
          <a:xfrm>
            <a:off x="6967539" y="592376"/>
            <a:ext cx="564585" cy="483047"/>
            <a:chOff x="1805777" y="2573676"/>
            <a:chExt cx="564585" cy="483047"/>
          </a:xfrm>
        </p:grpSpPr>
        <p:grpSp>
          <p:nvGrpSpPr>
            <p:cNvPr id="964" name="Google Shape;964;p70"/>
            <p:cNvGrpSpPr/>
            <p:nvPr/>
          </p:nvGrpSpPr>
          <p:grpSpPr>
            <a:xfrm>
              <a:off x="1805777" y="2573676"/>
              <a:ext cx="279810" cy="483047"/>
              <a:chOff x="3914300" y="1639225"/>
              <a:chExt cx="892250" cy="1540328"/>
            </a:xfrm>
          </p:grpSpPr>
          <p:sp>
            <p:nvSpPr>
              <p:cNvPr id="965" name="Google Shape;965;p70"/>
              <p:cNvSpPr/>
              <p:nvPr/>
            </p:nvSpPr>
            <p:spPr>
              <a:xfrm>
                <a:off x="3914300" y="2014400"/>
                <a:ext cx="892250" cy="1165153"/>
              </a:xfrm>
              <a:custGeom>
                <a:rect b="b" l="l" r="r" t="t"/>
                <a:pathLst>
                  <a:path extrusionOk="0" h="50385" w="35690">
                    <a:moveTo>
                      <a:pt x="0" y="19734"/>
                    </a:moveTo>
                    <a:cubicBezTo>
                      <a:pt x="980" y="17565"/>
                      <a:pt x="11267" y="70"/>
                      <a:pt x="17215" y="0"/>
                    </a:cubicBezTo>
                    <a:cubicBezTo>
                      <a:pt x="23163" y="-70"/>
                      <a:pt x="34500" y="17285"/>
                      <a:pt x="35690" y="19314"/>
                    </a:cubicBezTo>
                    <a:cubicBezTo>
                      <a:pt x="36880" y="21343"/>
                      <a:pt x="25543" y="6998"/>
                      <a:pt x="24353" y="12176"/>
                    </a:cubicBezTo>
                    <a:cubicBezTo>
                      <a:pt x="23163" y="17355"/>
                      <a:pt x="29532" y="47446"/>
                      <a:pt x="28552" y="50385"/>
                    </a:cubicBezTo>
                    <a:cubicBezTo>
                      <a:pt x="27572" y="53324"/>
                      <a:pt x="21624" y="29951"/>
                      <a:pt x="18475" y="29811"/>
                    </a:cubicBezTo>
                    <a:cubicBezTo>
                      <a:pt x="15326" y="29671"/>
                      <a:pt x="10847" y="52344"/>
                      <a:pt x="9657" y="49545"/>
                    </a:cubicBezTo>
                    <a:cubicBezTo>
                      <a:pt x="8467" y="46746"/>
                      <a:pt x="12947" y="17985"/>
                      <a:pt x="11337" y="13016"/>
                    </a:cubicBezTo>
                    <a:cubicBezTo>
                      <a:pt x="9728" y="8048"/>
                      <a:pt x="-980" y="21903"/>
                      <a:pt x="0" y="19734"/>
                    </a:cubicBezTo>
                    <a:close/>
                  </a:path>
                </a:pathLst>
              </a:custGeom>
              <a:solidFill>
                <a:srgbClr val="F9CB9C"/>
              </a:solidFill>
              <a:ln cap="flat" cmpd="sng" w="38100">
                <a:solidFill>
                  <a:srgbClr val="F9CB9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66" name="Google Shape;966;p70"/>
              <p:cNvSpPr/>
              <p:nvPr/>
            </p:nvSpPr>
            <p:spPr>
              <a:xfrm>
                <a:off x="4155725" y="1639225"/>
                <a:ext cx="357000" cy="357000"/>
              </a:xfrm>
              <a:prstGeom prst="ellipse">
                <a:avLst/>
              </a:prstGeom>
              <a:solidFill>
                <a:srgbClr val="F9CB9C"/>
              </a:solidFill>
              <a:ln cap="flat" cmpd="sng" w="38100">
                <a:solidFill>
                  <a:srgbClr val="F9CB9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7" name="Google Shape;967;p70"/>
            <p:cNvGrpSpPr/>
            <p:nvPr/>
          </p:nvGrpSpPr>
          <p:grpSpPr>
            <a:xfrm>
              <a:off x="2098136" y="2580222"/>
              <a:ext cx="272225" cy="469954"/>
              <a:chOff x="3914300" y="1639225"/>
              <a:chExt cx="892250" cy="1540328"/>
            </a:xfrm>
          </p:grpSpPr>
          <p:sp>
            <p:nvSpPr>
              <p:cNvPr id="968" name="Google Shape;968;p70"/>
              <p:cNvSpPr/>
              <p:nvPr/>
            </p:nvSpPr>
            <p:spPr>
              <a:xfrm>
                <a:off x="3914300" y="2014400"/>
                <a:ext cx="892250" cy="1165153"/>
              </a:xfrm>
              <a:custGeom>
                <a:rect b="b" l="l" r="r" t="t"/>
                <a:pathLst>
                  <a:path extrusionOk="0" h="50385" w="35690">
                    <a:moveTo>
                      <a:pt x="0" y="19734"/>
                    </a:moveTo>
                    <a:cubicBezTo>
                      <a:pt x="980" y="17565"/>
                      <a:pt x="11267" y="70"/>
                      <a:pt x="17215" y="0"/>
                    </a:cubicBezTo>
                    <a:cubicBezTo>
                      <a:pt x="23163" y="-70"/>
                      <a:pt x="34500" y="17285"/>
                      <a:pt x="35690" y="19314"/>
                    </a:cubicBezTo>
                    <a:cubicBezTo>
                      <a:pt x="36880" y="21343"/>
                      <a:pt x="25543" y="6998"/>
                      <a:pt x="24353" y="12176"/>
                    </a:cubicBezTo>
                    <a:cubicBezTo>
                      <a:pt x="23163" y="17355"/>
                      <a:pt x="29532" y="47446"/>
                      <a:pt x="28552" y="50385"/>
                    </a:cubicBezTo>
                    <a:cubicBezTo>
                      <a:pt x="27572" y="53324"/>
                      <a:pt x="21624" y="29951"/>
                      <a:pt x="18475" y="29811"/>
                    </a:cubicBezTo>
                    <a:cubicBezTo>
                      <a:pt x="15326" y="29671"/>
                      <a:pt x="10847" y="52344"/>
                      <a:pt x="9657" y="49545"/>
                    </a:cubicBezTo>
                    <a:cubicBezTo>
                      <a:pt x="8467" y="46746"/>
                      <a:pt x="12947" y="17985"/>
                      <a:pt x="11337" y="13016"/>
                    </a:cubicBezTo>
                    <a:cubicBezTo>
                      <a:pt x="9728" y="8048"/>
                      <a:pt x="-980" y="21903"/>
                      <a:pt x="0" y="19734"/>
                    </a:cubicBezTo>
                    <a:close/>
                  </a:path>
                </a:pathLst>
              </a:custGeom>
              <a:solidFill>
                <a:srgbClr val="6FA8DC"/>
              </a:solidFill>
              <a:ln cap="flat" cmpd="sng" w="38100">
                <a:solidFill>
                  <a:srgbClr val="6FA8D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69" name="Google Shape;969;p70"/>
              <p:cNvSpPr/>
              <p:nvPr/>
            </p:nvSpPr>
            <p:spPr>
              <a:xfrm>
                <a:off x="4155725" y="1639225"/>
                <a:ext cx="357000" cy="357000"/>
              </a:xfrm>
              <a:prstGeom prst="ellipse">
                <a:avLst/>
              </a:prstGeom>
              <a:solidFill>
                <a:srgbClr val="6FA8DC"/>
              </a:solidFill>
              <a:ln cap="flat" cmpd="sng" w="38100">
                <a:solidFill>
                  <a:srgbClr val="6FA8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71"/>
          <p:cNvSpPr/>
          <p:nvPr/>
        </p:nvSpPr>
        <p:spPr>
          <a:xfrm>
            <a:off x="3668675" y="2981400"/>
            <a:ext cx="1806600" cy="6942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7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chemeClr val="dk2"/>
                </a:solidFill>
              </a:rPr>
              <a:t>Hacer lo mejor que se pueda con lo que sí hay</a:t>
            </a:r>
            <a:endParaRPr sz="2400"/>
          </a:p>
        </p:txBody>
      </p:sp>
      <p:grpSp>
        <p:nvGrpSpPr>
          <p:cNvPr id="976" name="Google Shape;976;p71"/>
          <p:cNvGrpSpPr/>
          <p:nvPr/>
        </p:nvGrpSpPr>
        <p:grpSpPr>
          <a:xfrm>
            <a:off x="3668675" y="1801575"/>
            <a:ext cx="892250" cy="1540328"/>
            <a:chOff x="3914300" y="1639225"/>
            <a:chExt cx="892250" cy="1540328"/>
          </a:xfrm>
        </p:grpSpPr>
        <p:sp>
          <p:nvSpPr>
            <p:cNvPr id="977" name="Google Shape;977;p71"/>
            <p:cNvSpPr/>
            <p:nvPr/>
          </p:nvSpPr>
          <p:spPr>
            <a:xfrm>
              <a:off x="3914300" y="2014400"/>
              <a:ext cx="892250" cy="1165153"/>
            </a:xfrm>
            <a:custGeom>
              <a:rect b="b" l="l" r="r" t="t"/>
              <a:pathLst>
                <a:path extrusionOk="0" h="50385" w="35690">
                  <a:moveTo>
                    <a:pt x="0" y="19734"/>
                  </a:moveTo>
                  <a:cubicBezTo>
                    <a:pt x="980" y="17565"/>
                    <a:pt x="11267" y="70"/>
                    <a:pt x="17215" y="0"/>
                  </a:cubicBezTo>
                  <a:cubicBezTo>
                    <a:pt x="23163" y="-70"/>
                    <a:pt x="34500" y="17285"/>
                    <a:pt x="35690" y="19314"/>
                  </a:cubicBezTo>
                  <a:cubicBezTo>
                    <a:pt x="36880" y="21343"/>
                    <a:pt x="25543" y="6998"/>
                    <a:pt x="24353" y="12176"/>
                  </a:cubicBezTo>
                  <a:cubicBezTo>
                    <a:pt x="23163" y="17355"/>
                    <a:pt x="29532" y="47446"/>
                    <a:pt x="28552" y="50385"/>
                  </a:cubicBezTo>
                  <a:cubicBezTo>
                    <a:pt x="27572" y="53324"/>
                    <a:pt x="21624" y="29951"/>
                    <a:pt x="18475" y="29811"/>
                  </a:cubicBezTo>
                  <a:cubicBezTo>
                    <a:pt x="15326" y="29671"/>
                    <a:pt x="10847" y="52344"/>
                    <a:pt x="9657" y="49545"/>
                  </a:cubicBezTo>
                  <a:cubicBezTo>
                    <a:pt x="8467" y="46746"/>
                    <a:pt x="12947" y="17985"/>
                    <a:pt x="11337" y="13016"/>
                  </a:cubicBezTo>
                  <a:cubicBezTo>
                    <a:pt x="9728" y="8048"/>
                    <a:pt x="-980" y="21903"/>
                    <a:pt x="0" y="19734"/>
                  </a:cubicBezTo>
                  <a:close/>
                </a:path>
              </a:pathLst>
            </a:custGeom>
            <a:solidFill>
              <a:srgbClr val="6FA8DC"/>
            </a:solidFill>
            <a:ln cap="flat" cmpd="sng" w="38100">
              <a:solidFill>
                <a:srgbClr val="6FA8DC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78" name="Google Shape;978;p71"/>
            <p:cNvSpPr/>
            <p:nvPr/>
          </p:nvSpPr>
          <p:spPr>
            <a:xfrm>
              <a:off x="4155725" y="1639225"/>
              <a:ext cx="357000" cy="357000"/>
            </a:xfrm>
            <a:prstGeom prst="ellipse">
              <a:avLst/>
            </a:prstGeom>
            <a:solidFill>
              <a:srgbClr val="6FA8DC"/>
            </a:solidFill>
            <a:ln cap="flat" cmpd="sng" w="3810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9" name="Google Shape;979;p71"/>
          <p:cNvGrpSpPr/>
          <p:nvPr/>
        </p:nvGrpSpPr>
        <p:grpSpPr>
          <a:xfrm>
            <a:off x="4583075" y="1801575"/>
            <a:ext cx="892250" cy="1540328"/>
            <a:chOff x="3914300" y="1639225"/>
            <a:chExt cx="892250" cy="1540328"/>
          </a:xfrm>
        </p:grpSpPr>
        <p:sp>
          <p:nvSpPr>
            <p:cNvPr id="980" name="Google Shape;980;p71"/>
            <p:cNvSpPr/>
            <p:nvPr/>
          </p:nvSpPr>
          <p:spPr>
            <a:xfrm>
              <a:off x="3914300" y="2014400"/>
              <a:ext cx="892250" cy="1165153"/>
            </a:xfrm>
            <a:custGeom>
              <a:rect b="b" l="l" r="r" t="t"/>
              <a:pathLst>
                <a:path extrusionOk="0" h="50385" w="35690">
                  <a:moveTo>
                    <a:pt x="0" y="19734"/>
                  </a:moveTo>
                  <a:cubicBezTo>
                    <a:pt x="980" y="17565"/>
                    <a:pt x="11267" y="70"/>
                    <a:pt x="17215" y="0"/>
                  </a:cubicBezTo>
                  <a:cubicBezTo>
                    <a:pt x="23163" y="-70"/>
                    <a:pt x="34500" y="17285"/>
                    <a:pt x="35690" y="19314"/>
                  </a:cubicBezTo>
                  <a:cubicBezTo>
                    <a:pt x="36880" y="21343"/>
                    <a:pt x="25543" y="6998"/>
                    <a:pt x="24353" y="12176"/>
                  </a:cubicBezTo>
                  <a:cubicBezTo>
                    <a:pt x="23163" y="17355"/>
                    <a:pt x="29532" y="47446"/>
                    <a:pt x="28552" y="50385"/>
                  </a:cubicBezTo>
                  <a:cubicBezTo>
                    <a:pt x="27572" y="53324"/>
                    <a:pt x="21624" y="29951"/>
                    <a:pt x="18475" y="29811"/>
                  </a:cubicBezTo>
                  <a:cubicBezTo>
                    <a:pt x="15326" y="29671"/>
                    <a:pt x="10847" y="52344"/>
                    <a:pt x="9657" y="49545"/>
                  </a:cubicBezTo>
                  <a:cubicBezTo>
                    <a:pt x="8467" y="46746"/>
                    <a:pt x="12947" y="17985"/>
                    <a:pt x="11337" y="13016"/>
                  </a:cubicBezTo>
                  <a:cubicBezTo>
                    <a:pt x="9728" y="8048"/>
                    <a:pt x="-980" y="21903"/>
                    <a:pt x="0" y="19734"/>
                  </a:cubicBezTo>
                  <a:close/>
                </a:path>
              </a:pathLst>
            </a:custGeom>
            <a:solidFill>
              <a:srgbClr val="F9CB9C"/>
            </a:solidFill>
            <a:ln cap="flat" cmpd="sng" w="38100">
              <a:solidFill>
                <a:srgbClr val="F9CB9C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81" name="Google Shape;981;p71"/>
            <p:cNvSpPr/>
            <p:nvPr/>
          </p:nvSpPr>
          <p:spPr>
            <a:xfrm>
              <a:off x="4155725" y="1639225"/>
              <a:ext cx="357000" cy="357000"/>
            </a:xfrm>
            <a:prstGeom prst="ellipse">
              <a:avLst/>
            </a:prstGeom>
            <a:solidFill>
              <a:srgbClr val="F9CB9C"/>
            </a:solidFill>
            <a:ln cap="flat" cmpd="sng" w="38100">
              <a:solidFill>
                <a:srgbClr val="F9CB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2" name="Google Shape;982;p71"/>
          <p:cNvSpPr/>
          <p:nvPr/>
        </p:nvSpPr>
        <p:spPr>
          <a:xfrm>
            <a:off x="4398450" y="2388375"/>
            <a:ext cx="347100" cy="330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Producto </a:t>
            </a:r>
            <a:r>
              <a:rPr lang="es-419">
                <a:solidFill>
                  <a:srgbClr val="FF0000"/>
                </a:solidFill>
              </a:rPr>
              <a:t>Mínimo </a:t>
            </a:r>
            <a:r>
              <a:rPr lang="es-419"/>
              <a:t>Viable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538" y="152400"/>
            <a:ext cx="6482917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73"/>
          <p:cNvSpPr txBox="1"/>
          <p:nvPr/>
        </p:nvSpPr>
        <p:spPr>
          <a:xfrm>
            <a:off x="2768450" y="2147500"/>
            <a:ext cx="449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HECHO es mejor que PERFECTO</a:t>
            </a:r>
            <a:endParaRPr b="1" sz="2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74"/>
          <p:cNvSpPr/>
          <p:nvPr/>
        </p:nvSpPr>
        <p:spPr>
          <a:xfrm>
            <a:off x="3737350" y="1737100"/>
            <a:ext cx="1669200" cy="1669200"/>
          </a:xfrm>
          <a:prstGeom prst="ellipse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latin typeface="Comic Sans MS"/>
                <a:ea typeface="Comic Sans MS"/>
                <a:cs typeface="Comic Sans MS"/>
                <a:sym typeface="Comic Sans MS"/>
              </a:rPr>
              <a:t>CORE</a:t>
            </a:r>
            <a:endParaRPr sz="2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5"/>
          <p:cNvSpPr/>
          <p:nvPr/>
        </p:nvSpPr>
        <p:spPr>
          <a:xfrm>
            <a:off x="2571750" y="1387550"/>
            <a:ext cx="4000500" cy="2368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04" name="Google Shape;1004;p75"/>
          <p:cNvSpPr/>
          <p:nvPr/>
        </p:nvSpPr>
        <p:spPr>
          <a:xfrm>
            <a:off x="3737350" y="1737100"/>
            <a:ext cx="1669200" cy="1669200"/>
          </a:xfrm>
          <a:prstGeom prst="ellipse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latin typeface="Comic Sans MS"/>
                <a:ea typeface="Comic Sans MS"/>
                <a:cs typeface="Comic Sans MS"/>
                <a:sym typeface="Comic Sans MS"/>
              </a:rPr>
              <a:t>CORE</a:t>
            </a:r>
            <a:endParaRPr sz="2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05" name="Google Shape;1005;p75"/>
          <p:cNvSpPr txBox="1"/>
          <p:nvPr/>
        </p:nvSpPr>
        <p:spPr>
          <a:xfrm>
            <a:off x="4724400" y="2400150"/>
            <a:ext cx="25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Comic Sans MS"/>
                <a:ea typeface="Comic Sans MS"/>
                <a:cs typeface="Comic Sans MS"/>
                <a:sym typeface="Comic Sans MS"/>
              </a:rPr>
              <a:t>INTERFACE</a:t>
            </a:r>
            <a:br>
              <a:rPr b="1" lang="es-419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1" lang="es-419">
                <a:latin typeface="Comic Sans MS"/>
                <a:ea typeface="Comic Sans MS"/>
                <a:cs typeface="Comic Sans MS"/>
                <a:sym typeface="Comic Sans MS"/>
              </a:rPr>
              <a:t>MINIMA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06" name="Google Shape;1006;p75"/>
          <p:cNvSpPr/>
          <p:nvPr/>
        </p:nvSpPr>
        <p:spPr>
          <a:xfrm>
            <a:off x="7643500" y="2135000"/>
            <a:ext cx="873300" cy="8733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75"/>
          <p:cNvSpPr/>
          <p:nvPr/>
        </p:nvSpPr>
        <p:spPr>
          <a:xfrm>
            <a:off x="6688475" y="2302550"/>
            <a:ext cx="838800" cy="5382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Google Shape;101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25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77"/>
          <p:cNvSpPr/>
          <p:nvPr/>
        </p:nvSpPr>
        <p:spPr>
          <a:xfrm>
            <a:off x="2571750" y="1387550"/>
            <a:ext cx="4000500" cy="23682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18" name="Google Shape;1018;p77"/>
          <p:cNvSpPr/>
          <p:nvPr/>
        </p:nvSpPr>
        <p:spPr>
          <a:xfrm>
            <a:off x="3737350" y="1737100"/>
            <a:ext cx="1669200" cy="1669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19" name="Google Shape;1019;p77"/>
          <p:cNvSpPr/>
          <p:nvPr/>
        </p:nvSpPr>
        <p:spPr>
          <a:xfrm>
            <a:off x="7643500" y="2135000"/>
            <a:ext cx="873300" cy="8733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77"/>
          <p:cNvSpPr/>
          <p:nvPr/>
        </p:nvSpPr>
        <p:spPr>
          <a:xfrm>
            <a:off x="6688475" y="2302550"/>
            <a:ext cx="838800" cy="5382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77"/>
          <p:cNvSpPr/>
          <p:nvPr/>
        </p:nvSpPr>
        <p:spPr>
          <a:xfrm>
            <a:off x="2861050" y="2178050"/>
            <a:ext cx="787200" cy="7872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22" name="Google Shape;1022;p77"/>
          <p:cNvSpPr/>
          <p:nvPr/>
        </p:nvSpPr>
        <p:spPr>
          <a:xfrm>
            <a:off x="5495650" y="2237450"/>
            <a:ext cx="668400" cy="6684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00" y="136000"/>
            <a:ext cx="676260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78"/>
          <p:cNvSpPr txBox="1"/>
          <p:nvPr/>
        </p:nvSpPr>
        <p:spPr>
          <a:xfrm>
            <a:off x="7111800" y="829775"/>
            <a:ext cx="2260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El producto necesita lanzarse pronto para aprender qué mejorar</a:t>
            </a:r>
            <a:endParaRPr b="1" sz="2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591" y="453388"/>
            <a:ext cx="7002825" cy="423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43"/>
          <p:cNvSpPr txBox="1"/>
          <p:nvPr/>
        </p:nvSpPr>
        <p:spPr>
          <a:xfrm>
            <a:off x="2313025" y="377200"/>
            <a:ext cx="197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Por ETAPAS</a:t>
            </a:r>
            <a:r>
              <a:rPr b="1" lang="es-419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b="1" sz="2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600" y="152400"/>
            <a:ext cx="70248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175" y="152400"/>
            <a:ext cx="690164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81"/>
          <p:cNvSpPr/>
          <p:nvPr/>
        </p:nvSpPr>
        <p:spPr>
          <a:xfrm>
            <a:off x="3301400" y="1494450"/>
            <a:ext cx="2541300" cy="1077300"/>
          </a:xfrm>
          <a:prstGeom prst="ellipse">
            <a:avLst/>
          </a:prstGeom>
          <a:solidFill>
            <a:srgbClr val="FFF2CC"/>
          </a:solidFill>
          <a:ln cap="flat" cmpd="sng" w="1905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81"/>
          <p:cNvSpPr txBox="1"/>
          <p:nvPr>
            <p:ph type="title"/>
          </p:nvPr>
        </p:nvSpPr>
        <p:spPr>
          <a:xfrm>
            <a:off x="311700" y="2633775"/>
            <a:ext cx="8520600" cy="18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711"/>
              <a:t>Si quieres ir </a:t>
            </a:r>
            <a:r>
              <a:rPr lang="es-419" sz="3711">
                <a:solidFill>
                  <a:srgbClr val="FF9900"/>
                </a:solidFill>
              </a:rPr>
              <a:t>mejorando</a:t>
            </a:r>
            <a:r>
              <a:rPr lang="es-419" sz="3711"/>
              <a:t>, más </a:t>
            </a:r>
            <a:r>
              <a:rPr lang="es-419" sz="3711"/>
              <a:t>importante</a:t>
            </a:r>
            <a:r>
              <a:rPr lang="es-419" sz="3711">
                <a:solidFill>
                  <a:srgbClr val="4A86E8"/>
                </a:solidFill>
              </a:rPr>
              <a:t> </a:t>
            </a:r>
            <a:r>
              <a:rPr lang="es-419" sz="3711"/>
              <a:t>que </a:t>
            </a:r>
            <a:r>
              <a:rPr lang="es-419" sz="3711">
                <a:solidFill>
                  <a:srgbClr val="CC0000"/>
                </a:solidFill>
              </a:rPr>
              <a:t>hacer el producto</a:t>
            </a:r>
            <a:r>
              <a:rPr lang="es-419" sz="3711">
                <a:solidFill>
                  <a:srgbClr val="FF9900"/>
                </a:solidFill>
              </a:rPr>
              <a:t> </a:t>
            </a:r>
            <a:r>
              <a:rPr lang="es-419" sz="3711"/>
              <a:t>es </a:t>
            </a:r>
            <a:r>
              <a:rPr lang="es-419" sz="3711">
                <a:solidFill>
                  <a:srgbClr val="FF00FF"/>
                </a:solidFill>
              </a:rPr>
              <a:t>desarrollar la organización</a:t>
            </a:r>
            <a:r>
              <a:rPr lang="es-419" sz="3711">
                <a:solidFill>
                  <a:srgbClr val="9900FF"/>
                </a:solidFill>
              </a:rPr>
              <a:t> </a:t>
            </a:r>
            <a:r>
              <a:rPr lang="es-419" sz="3711"/>
              <a:t>para hacerlo</a:t>
            </a:r>
            <a:endParaRPr sz="3711"/>
          </a:p>
        </p:txBody>
      </p:sp>
      <p:sp>
        <p:nvSpPr>
          <p:cNvPr id="1045" name="Google Shape;1045;p81"/>
          <p:cNvSpPr/>
          <p:nvPr/>
        </p:nvSpPr>
        <p:spPr>
          <a:xfrm>
            <a:off x="3668675" y="1686000"/>
            <a:ext cx="1806600" cy="694200"/>
          </a:xfrm>
          <a:prstGeom prst="ellipse">
            <a:avLst/>
          </a:prstGeom>
          <a:solidFill>
            <a:srgbClr val="FFF2CC"/>
          </a:solidFill>
          <a:ln cap="flat" cmpd="sng" w="19050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6" name="Google Shape;1046;p81"/>
          <p:cNvGrpSpPr/>
          <p:nvPr/>
        </p:nvGrpSpPr>
        <p:grpSpPr>
          <a:xfrm>
            <a:off x="3668675" y="506175"/>
            <a:ext cx="892250" cy="1540328"/>
            <a:chOff x="3914300" y="1639225"/>
            <a:chExt cx="892250" cy="1540328"/>
          </a:xfrm>
        </p:grpSpPr>
        <p:sp>
          <p:nvSpPr>
            <p:cNvPr id="1047" name="Google Shape;1047;p81"/>
            <p:cNvSpPr/>
            <p:nvPr/>
          </p:nvSpPr>
          <p:spPr>
            <a:xfrm>
              <a:off x="3914300" y="2014400"/>
              <a:ext cx="892250" cy="1165153"/>
            </a:xfrm>
            <a:custGeom>
              <a:rect b="b" l="l" r="r" t="t"/>
              <a:pathLst>
                <a:path extrusionOk="0" h="50385" w="35690">
                  <a:moveTo>
                    <a:pt x="0" y="19734"/>
                  </a:moveTo>
                  <a:cubicBezTo>
                    <a:pt x="980" y="17565"/>
                    <a:pt x="11267" y="70"/>
                    <a:pt x="17215" y="0"/>
                  </a:cubicBezTo>
                  <a:cubicBezTo>
                    <a:pt x="23163" y="-70"/>
                    <a:pt x="34500" y="17285"/>
                    <a:pt x="35690" y="19314"/>
                  </a:cubicBezTo>
                  <a:cubicBezTo>
                    <a:pt x="36880" y="21343"/>
                    <a:pt x="25543" y="6998"/>
                    <a:pt x="24353" y="12176"/>
                  </a:cubicBezTo>
                  <a:cubicBezTo>
                    <a:pt x="23163" y="17355"/>
                    <a:pt x="29532" y="47446"/>
                    <a:pt x="28552" y="50385"/>
                  </a:cubicBezTo>
                  <a:cubicBezTo>
                    <a:pt x="27572" y="53324"/>
                    <a:pt x="21624" y="29951"/>
                    <a:pt x="18475" y="29811"/>
                  </a:cubicBezTo>
                  <a:cubicBezTo>
                    <a:pt x="15326" y="29671"/>
                    <a:pt x="10847" y="52344"/>
                    <a:pt x="9657" y="49545"/>
                  </a:cubicBezTo>
                  <a:cubicBezTo>
                    <a:pt x="8467" y="46746"/>
                    <a:pt x="12947" y="17985"/>
                    <a:pt x="11337" y="13016"/>
                  </a:cubicBezTo>
                  <a:cubicBezTo>
                    <a:pt x="9728" y="8048"/>
                    <a:pt x="-980" y="21903"/>
                    <a:pt x="0" y="19734"/>
                  </a:cubicBezTo>
                  <a:close/>
                </a:path>
              </a:pathLst>
            </a:custGeom>
            <a:solidFill>
              <a:srgbClr val="6FA8DC"/>
            </a:solidFill>
            <a:ln cap="flat" cmpd="sng" w="38100">
              <a:solidFill>
                <a:srgbClr val="6FA8DC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48" name="Google Shape;1048;p81"/>
            <p:cNvSpPr/>
            <p:nvPr/>
          </p:nvSpPr>
          <p:spPr>
            <a:xfrm>
              <a:off x="4155725" y="1639225"/>
              <a:ext cx="357000" cy="357000"/>
            </a:xfrm>
            <a:prstGeom prst="ellipse">
              <a:avLst/>
            </a:prstGeom>
            <a:solidFill>
              <a:srgbClr val="6FA8DC"/>
            </a:solidFill>
            <a:ln cap="flat" cmpd="sng" w="3810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9" name="Google Shape;1049;p81"/>
          <p:cNvGrpSpPr/>
          <p:nvPr/>
        </p:nvGrpSpPr>
        <p:grpSpPr>
          <a:xfrm>
            <a:off x="4583075" y="506175"/>
            <a:ext cx="892250" cy="1540328"/>
            <a:chOff x="3914300" y="1639225"/>
            <a:chExt cx="892250" cy="1540328"/>
          </a:xfrm>
        </p:grpSpPr>
        <p:sp>
          <p:nvSpPr>
            <p:cNvPr id="1050" name="Google Shape;1050;p81"/>
            <p:cNvSpPr/>
            <p:nvPr/>
          </p:nvSpPr>
          <p:spPr>
            <a:xfrm>
              <a:off x="3914300" y="2014400"/>
              <a:ext cx="892250" cy="1165153"/>
            </a:xfrm>
            <a:custGeom>
              <a:rect b="b" l="l" r="r" t="t"/>
              <a:pathLst>
                <a:path extrusionOk="0" h="50385" w="35690">
                  <a:moveTo>
                    <a:pt x="0" y="19734"/>
                  </a:moveTo>
                  <a:cubicBezTo>
                    <a:pt x="980" y="17565"/>
                    <a:pt x="11267" y="70"/>
                    <a:pt x="17215" y="0"/>
                  </a:cubicBezTo>
                  <a:cubicBezTo>
                    <a:pt x="23163" y="-70"/>
                    <a:pt x="34500" y="17285"/>
                    <a:pt x="35690" y="19314"/>
                  </a:cubicBezTo>
                  <a:cubicBezTo>
                    <a:pt x="36880" y="21343"/>
                    <a:pt x="25543" y="6998"/>
                    <a:pt x="24353" y="12176"/>
                  </a:cubicBezTo>
                  <a:cubicBezTo>
                    <a:pt x="23163" y="17355"/>
                    <a:pt x="29532" y="47446"/>
                    <a:pt x="28552" y="50385"/>
                  </a:cubicBezTo>
                  <a:cubicBezTo>
                    <a:pt x="27572" y="53324"/>
                    <a:pt x="21624" y="29951"/>
                    <a:pt x="18475" y="29811"/>
                  </a:cubicBezTo>
                  <a:cubicBezTo>
                    <a:pt x="15326" y="29671"/>
                    <a:pt x="10847" y="52344"/>
                    <a:pt x="9657" y="49545"/>
                  </a:cubicBezTo>
                  <a:cubicBezTo>
                    <a:pt x="8467" y="46746"/>
                    <a:pt x="12947" y="17985"/>
                    <a:pt x="11337" y="13016"/>
                  </a:cubicBezTo>
                  <a:cubicBezTo>
                    <a:pt x="9728" y="8048"/>
                    <a:pt x="-980" y="21903"/>
                    <a:pt x="0" y="19734"/>
                  </a:cubicBezTo>
                  <a:close/>
                </a:path>
              </a:pathLst>
            </a:custGeom>
            <a:solidFill>
              <a:srgbClr val="F9CB9C"/>
            </a:solidFill>
            <a:ln cap="flat" cmpd="sng" w="38100">
              <a:solidFill>
                <a:srgbClr val="F9CB9C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51" name="Google Shape;1051;p81"/>
            <p:cNvSpPr/>
            <p:nvPr/>
          </p:nvSpPr>
          <p:spPr>
            <a:xfrm>
              <a:off x="4155725" y="1639225"/>
              <a:ext cx="357000" cy="357000"/>
            </a:xfrm>
            <a:prstGeom prst="ellipse">
              <a:avLst/>
            </a:prstGeom>
            <a:solidFill>
              <a:srgbClr val="F9CB9C"/>
            </a:solidFill>
            <a:ln cap="flat" cmpd="sng" w="38100">
              <a:solidFill>
                <a:srgbClr val="F9CB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2" name="Google Shape;1052;p81"/>
          <p:cNvSpPr/>
          <p:nvPr/>
        </p:nvSpPr>
        <p:spPr>
          <a:xfrm>
            <a:off x="4398450" y="1092975"/>
            <a:ext cx="347100" cy="330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8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Gracias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Material de Referencia</a:t>
            </a:r>
            <a:endParaRPr/>
          </a:p>
        </p:txBody>
      </p:sp>
      <p:sp>
        <p:nvSpPr>
          <p:cNvPr id="1063" name="Google Shape;1063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u="sng">
                <a:solidFill>
                  <a:schemeClr val="hlink"/>
                </a:solidFill>
                <a:hlinkClick r:id="rId3"/>
              </a:rPr>
              <a:t>https://akobashikawa.github.io/curso-elementos-desarrollo-web/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Site para el curso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u="sng">
                <a:solidFill>
                  <a:schemeClr val="hlink"/>
                </a:solidFill>
                <a:hlinkClick r:id="rId4"/>
              </a:rPr>
              <a:t>https://www.pinterest.com/pin/512988213777577603/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u="sng">
                <a:solidFill>
                  <a:schemeClr val="hlink"/>
                </a:solidFill>
                <a:hlinkClick r:id="rId5"/>
              </a:rPr>
              <a:t>https://www.atlassian.com/es/agile</a:t>
            </a:r>
            <a:endParaRPr/>
          </a:p>
          <a:p>
            <a:pPr indent="-317500" lvl="1" marL="9144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 sz="1700">
                <a:solidFill>
                  <a:srgbClr val="253858"/>
                </a:solidFill>
                <a:highlight>
                  <a:srgbClr val="FFFFFF"/>
                </a:highlight>
              </a:rPr>
              <a:t>¿Qué es ágil?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Antonio Kobashikawa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FF"/>
                </a:solidFill>
              </a:rPr>
              <a:t>akobashikawa@gmail.com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85"/>
          <p:cNvSpPr txBox="1"/>
          <p:nvPr>
            <p:ph type="ctrTitle"/>
          </p:nvPr>
        </p:nvSpPr>
        <p:spPr>
          <a:xfrm>
            <a:off x="2689350" y="1811363"/>
            <a:ext cx="4146300" cy="12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swald"/>
                <a:ea typeface="Oswald"/>
                <a:cs typeface="Oswald"/>
                <a:sym typeface="Oswald"/>
              </a:rPr>
              <a:t>Ahorrando un lápiz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74" name="Google Shape;1074;p85"/>
          <p:cNvSpPr txBox="1"/>
          <p:nvPr>
            <p:ph idx="1" type="subTitle"/>
          </p:nvPr>
        </p:nvSpPr>
        <p:spPr>
          <a:xfrm>
            <a:off x="2689350" y="3190240"/>
            <a:ext cx="41463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oming Soon"/>
                <a:ea typeface="Coming Soon"/>
                <a:cs typeface="Coming Soon"/>
                <a:sym typeface="Coming Soon"/>
              </a:rPr>
              <a:t>Historias Agiles</a:t>
            </a:r>
            <a:endParaRPr>
              <a:latin typeface="Coming Soon"/>
              <a:ea typeface="Coming Soon"/>
              <a:cs typeface="Coming Soon"/>
              <a:sym typeface="Coming Soo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latin typeface="Oswald"/>
                <a:ea typeface="Oswald"/>
                <a:cs typeface="Oswald"/>
                <a:sym typeface="Oswald"/>
              </a:rPr>
              <a:t>Lean:</a:t>
            </a:r>
            <a:endParaRPr sz="3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Oswald"/>
                <a:ea typeface="Oswald"/>
                <a:cs typeface="Oswald"/>
                <a:sym typeface="Oswald"/>
              </a:rPr>
              <a:t>“Evitar el desperdicio”</a:t>
            </a:r>
            <a:endParaRPr i="1" sz="3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87"/>
          <p:cNvSpPr/>
          <p:nvPr/>
        </p:nvSpPr>
        <p:spPr>
          <a:xfrm>
            <a:off x="2292075" y="1521900"/>
            <a:ext cx="553500" cy="830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87"/>
          <p:cNvSpPr/>
          <p:nvPr/>
        </p:nvSpPr>
        <p:spPr>
          <a:xfrm>
            <a:off x="2147475" y="2528100"/>
            <a:ext cx="842700" cy="1182325"/>
          </a:xfrm>
          <a:prstGeom prst="flowChartManualOperation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87"/>
          <p:cNvSpPr/>
          <p:nvPr/>
        </p:nvSpPr>
        <p:spPr>
          <a:xfrm>
            <a:off x="2361225" y="2352000"/>
            <a:ext cx="415200" cy="1761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87"/>
          <p:cNvSpPr/>
          <p:nvPr/>
        </p:nvSpPr>
        <p:spPr>
          <a:xfrm>
            <a:off x="2971275" y="2213675"/>
            <a:ext cx="943325" cy="855300"/>
          </a:xfrm>
          <a:custGeom>
            <a:rect b="b" l="l" r="r" t="t"/>
            <a:pathLst>
              <a:path extrusionOk="0" h="34212" w="37733">
                <a:moveTo>
                  <a:pt x="0" y="24149"/>
                </a:moveTo>
                <a:lnTo>
                  <a:pt x="16100" y="34212"/>
                </a:lnTo>
                <a:lnTo>
                  <a:pt x="37733" y="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88" name="Google Shape;1088;p87"/>
          <p:cNvSpPr/>
          <p:nvPr/>
        </p:nvSpPr>
        <p:spPr>
          <a:xfrm flipH="1">
            <a:off x="1223050" y="2213675"/>
            <a:ext cx="943325" cy="855300"/>
          </a:xfrm>
          <a:custGeom>
            <a:rect b="b" l="l" r="r" t="t"/>
            <a:pathLst>
              <a:path extrusionOk="0" h="34212" w="37733">
                <a:moveTo>
                  <a:pt x="0" y="24149"/>
                </a:moveTo>
                <a:lnTo>
                  <a:pt x="16100" y="34212"/>
                </a:lnTo>
                <a:lnTo>
                  <a:pt x="37733" y="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89" name="Google Shape;1089;p87"/>
          <p:cNvSpPr/>
          <p:nvPr/>
        </p:nvSpPr>
        <p:spPr>
          <a:xfrm rot="-1089628">
            <a:off x="2034129" y="1421207"/>
            <a:ext cx="1069368" cy="264306"/>
          </a:xfrm>
          <a:prstGeom prst="ellipse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87"/>
          <p:cNvSpPr/>
          <p:nvPr/>
        </p:nvSpPr>
        <p:spPr>
          <a:xfrm rot="10800000">
            <a:off x="2147475" y="3710425"/>
            <a:ext cx="842700" cy="1182325"/>
          </a:xfrm>
          <a:prstGeom prst="flowChartManualOperation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87"/>
          <p:cNvSpPr/>
          <p:nvPr/>
        </p:nvSpPr>
        <p:spPr>
          <a:xfrm>
            <a:off x="1990225" y="4729225"/>
            <a:ext cx="10986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87"/>
          <p:cNvSpPr/>
          <p:nvPr/>
        </p:nvSpPr>
        <p:spPr>
          <a:xfrm rot="671288">
            <a:off x="6167479" y="2351988"/>
            <a:ext cx="553519" cy="829985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87"/>
          <p:cNvSpPr/>
          <p:nvPr/>
        </p:nvSpPr>
        <p:spPr>
          <a:xfrm>
            <a:off x="4769900" y="3182150"/>
            <a:ext cx="2364600" cy="867875"/>
          </a:xfrm>
          <a:custGeom>
            <a:rect b="b" l="l" r="r" t="t"/>
            <a:pathLst>
              <a:path extrusionOk="0" h="34715" w="94584">
                <a:moveTo>
                  <a:pt x="0" y="25659"/>
                </a:moveTo>
                <a:lnTo>
                  <a:pt x="29683" y="22640"/>
                </a:lnTo>
                <a:lnTo>
                  <a:pt x="42764" y="0"/>
                </a:lnTo>
                <a:lnTo>
                  <a:pt x="88547" y="8050"/>
                </a:lnTo>
                <a:lnTo>
                  <a:pt x="94584" y="34715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94" name="Google Shape;1094;p87"/>
          <p:cNvSpPr/>
          <p:nvPr/>
        </p:nvSpPr>
        <p:spPr>
          <a:xfrm>
            <a:off x="5851575" y="3219900"/>
            <a:ext cx="1119425" cy="1421275"/>
          </a:xfrm>
          <a:custGeom>
            <a:rect b="b" l="l" r="r" t="t"/>
            <a:pathLst>
              <a:path extrusionOk="0" h="56851" w="44777">
                <a:moveTo>
                  <a:pt x="0" y="0"/>
                </a:moveTo>
                <a:lnTo>
                  <a:pt x="9559" y="56851"/>
                </a:lnTo>
                <a:lnTo>
                  <a:pt x="29180" y="55845"/>
                </a:lnTo>
                <a:lnTo>
                  <a:pt x="44777" y="5534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095" name="Google Shape;1095;p87"/>
          <p:cNvCxnSpPr/>
          <p:nvPr/>
        </p:nvCxnSpPr>
        <p:spPr>
          <a:xfrm>
            <a:off x="4530900" y="3219900"/>
            <a:ext cx="377400" cy="993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6" name="Google Shape;1096;p87"/>
          <p:cNvSpPr/>
          <p:nvPr/>
        </p:nvSpPr>
        <p:spPr>
          <a:xfrm rot="-3648059">
            <a:off x="4342193" y="2974739"/>
            <a:ext cx="289026" cy="289026"/>
          </a:xfrm>
          <a:prstGeom prst="teardrop">
            <a:avLst>
              <a:gd fmla="val 184835" name="adj"/>
            </a:avLst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87"/>
          <p:cNvSpPr/>
          <p:nvPr/>
        </p:nvSpPr>
        <p:spPr>
          <a:xfrm rot="-7265392">
            <a:off x="6608761" y="3546065"/>
            <a:ext cx="1098605" cy="993494"/>
          </a:xfrm>
          <a:prstGeom prst="chord">
            <a:avLst>
              <a:gd fmla="val 2700000" name="adj1"/>
              <a:gd fmla="val 16200000" name="adj2"/>
            </a:avLst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87"/>
          <p:cNvSpPr/>
          <p:nvPr/>
        </p:nvSpPr>
        <p:spPr>
          <a:xfrm>
            <a:off x="6930075" y="4263875"/>
            <a:ext cx="251400" cy="1257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87"/>
          <p:cNvSpPr/>
          <p:nvPr/>
        </p:nvSpPr>
        <p:spPr>
          <a:xfrm>
            <a:off x="7271025" y="4087800"/>
            <a:ext cx="251400" cy="1257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87"/>
          <p:cNvSpPr/>
          <p:nvPr/>
        </p:nvSpPr>
        <p:spPr>
          <a:xfrm>
            <a:off x="7239600" y="3823975"/>
            <a:ext cx="251400" cy="1257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87"/>
          <p:cNvSpPr/>
          <p:nvPr/>
        </p:nvSpPr>
        <p:spPr>
          <a:xfrm>
            <a:off x="3241750" y="315850"/>
            <a:ext cx="1603500" cy="945300"/>
          </a:xfrm>
          <a:prstGeom prst="wedgeEllipseCallout">
            <a:avLst>
              <a:gd fmla="val -54317" name="adj1"/>
              <a:gd fmla="val 9754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HAREMOS UNA PINTURA</a:t>
            </a:r>
            <a:endParaRPr/>
          </a:p>
        </p:txBody>
      </p:sp>
      <p:sp>
        <p:nvSpPr>
          <p:cNvPr id="1102" name="Google Shape;1102;p87"/>
          <p:cNvSpPr/>
          <p:nvPr/>
        </p:nvSpPr>
        <p:spPr>
          <a:xfrm>
            <a:off x="5150450" y="828125"/>
            <a:ext cx="1603500" cy="945300"/>
          </a:xfrm>
          <a:prstGeom prst="wedgeEllipseCallout">
            <a:avLst>
              <a:gd fmla="val 16472" name="adj1"/>
              <a:gd fmla="val 10721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OK,</a:t>
            </a:r>
            <a:endParaRPr>
              <a:solidFill>
                <a:schemeClr val="dk1"/>
              </a:solidFill>
              <a:latin typeface="Coming Soon"/>
              <a:ea typeface="Coming Soon"/>
              <a:cs typeface="Coming Soon"/>
              <a:sym typeface="Coming So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MI SEÑOR</a:t>
            </a:r>
            <a:endParaRPr>
              <a:solidFill>
                <a:schemeClr val="dk1"/>
              </a:solidFill>
              <a:latin typeface="Coming Soon"/>
              <a:ea typeface="Coming Soon"/>
              <a:cs typeface="Coming Soon"/>
              <a:sym typeface="Coming So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ing Soon"/>
              <a:ea typeface="Coming Soon"/>
              <a:cs typeface="Coming Soon"/>
              <a:sym typeface="Coming Soo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7" name="Google Shape;1107;p88"/>
          <p:cNvGrpSpPr/>
          <p:nvPr/>
        </p:nvGrpSpPr>
        <p:grpSpPr>
          <a:xfrm>
            <a:off x="6842025" y="1187975"/>
            <a:ext cx="1924500" cy="3211500"/>
            <a:chOff x="6842025" y="1035575"/>
            <a:chExt cx="1924500" cy="3211500"/>
          </a:xfrm>
        </p:grpSpPr>
        <p:sp>
          <p:nvSpPr>
            <p:cNvPr id="1108" name="Google Shape;1108;p88"/>
            <p:cNvSpPr/>
            <p:nvPr/>
          </p:nvSpPr>
          <p:spPr>
            <a:xfrm rot="-5400000">
              <a:off x="6198525" y="1679075"/>
              <a:ext cx="3211500" cy="19245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88"/>
            <p:cNvSpPr/>
            <p:nvPr/>
          </p:nvSpPr>
          <p:spPr>
            <a:xfrm>
              <a:off x="7509504" y="2050175"/>
              <a:ext cx="548150" cy="722175"/>
            </a:xfrm>
            <a:custGeom>
              <a:rect b="b" l="l" r="r" t="t"/>
              <a:pathLst>
                <a:path extrusionOk="0" h="28887" w="21926">
                  <a:moveTo>
                    <a:pt x="4001" y="0"/>
                  </a:moveTo>
                  <a:cubicBezTo>
                    <a:pt x="2673" y="7968"/>
                    <a:pt x="-2707" y="17576"/>
                    <a:pt x="1988" y="24149"/>
                  </a:cubicBezTo>
                  <a:cubicBezTo>
                    <a:pt x="4826" y="28123"/>
                    <a:pt x="11541" y="29988"/>
                    <a:pt x="16075" y="28174"/>
                  </a:cubicBezTo>
                  <a:cubicBezTo>
                    <a:pt x="20123" y="26555"/>
                    <a:pt x="20624" y="20433"/>
                    <a:pt x="21106" y="16099"/>
                  </a:cubicBezTo>
                  <a:cubicBezTo>
                    <a:pt x="21627" y="11420"/>
                    <a:pt x="23040" y="5689"/>
                    <a:pt x="20100" y="2012"/>
                  </a:cubicBezTo>
                  <a:cubicBezTo>
                    <a:pt x="18189" y="-378"/>
                    <a:pt x="14104" y="503"/>
                    <a:pt x="11044" y="503"/>
                  </a:cubicBezTo>
                  <a:cubicBezTo>
                    <a:pt x="7984" y="503"/>
                    <a:pt x="3357" y="-725"/>
                    <a:pt x="1988" y="201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10" name="Google Shape;1110;p88"/>
            <p:cNvSpPr/>
            <p:nvPr/>
          </p:nvSpPr>
          <p:spPr>
            <a:xfrm>
              <a:off x="7131575" y="1886650"/>
              <a:ext cx="1333225" cy="188675"/>
            </a:xfrm>
            <a:custGeom>
              <a:rect b="b" l="l" r="r" t="t"/>
              <a:pathLst>
                <a:path extrusionOk="0" h="7547" w="53329">
                  <a:moveTo>
                    <a:pt x="0" y="7547"/>
                  </a:moveTo>
                  <a:cubicBezTo>
                    <a:pt x="17680" y="4427"/>
                    <a:pt x="35376" y="0"/>
                    <a:pt x="53329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11" name="Google Shape;1111;p88"/>
            <p:cNvSpPr/>
            <p:nvPr/>
          </p:nvSpPr>
          <p:spPr>
            <a:xfrm>
              <a:off x="7131575" y="3013936"/>
              <a:ext cx="1358375" cy="105350"/>
            </a:xfrm>
            <a:custGeom>
              <a:rect b="b" l="l" r="r" t="t"/>
              <a:pathLst>
                <a:path extrusionOk="0" h="4214" w="54335">
                  <a:moveTo>
                    <a:pt x="0" y="4214"/>
                  </a:moveTo>
                  <a:cubicBezTo>
                    <a:pt x="17521" y="-565"/>
                    <a:pt x="36174" y="189"/>
                    <a:pt x="54335" y="189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12" name="Google Shape;1112;p88"/>
            <p:cNvSpPr/>
            <p:nvPr/>
          </p:nvSpPr>
          <p:spPr>
            <a:xfrm>
              <a:off x="7119000" y="1660250"/>
              <a:ext cx="591150" cy="2037600"/>
            </a:xfrm>
            <a:custGeom>
              <a:rect b="b" l="l" r="r" t="t"/>
              <a:pathLst>
                <a:path extrusionOk="0" h="81504" w="23646">
                  <a:moveTo>
                    <a:pt x="23646" y="0"/>
                  </a:moveTo>
                  <a:cubicBezTo>
                    <a:pt x="19644" y="28004"/>
                    <a:pt x="0" y="53216"/>
                    <a:pt x="0" y="81504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13" name="Google Shape;1113;p88"/>
            <p:cNvSpPr/>
            <p:nvPr/>
          </p:nvSpPr>
          <p:spPr>
            <a:xfrm>
              <a:off x="7735300" y="1672825"/>
              <a:ext cx="779825" cy="2213700"/>
            </a:xfrm>
            <a:custGeom>
              <a:rect b="b" l="l" r="r" t="t"/>
              <a:pathLst>
                <a:path extrusionOk="0" h="88548" w="31193">
                  <a:moveTo>
                    <a:pt x="0" y="0"/>
                  </a:moveTo>
                  <a:cubicBezTo>
                    <a:pt x="4107" y="13009"/>
                    <a:pt x="10276" y="25295"/>
                    <a:pt x="14590" y="38237"/>
                  </a:cubicBezTo>
                  <a:cubicBezTo>
                    <a:pt x="20175" y="54990"/>
                    <a:pt x="23289" y="72756"/>
                    <a:pt x="31193" y="8854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14" name="Google Shape;1114;p88"/>
            <p:cNvSpPr/>
            <p:nvPr/>
          </p:nvSpPr>
          <p:spPr>
            <a:xfrm>
              <a:off x="7672400" y="2251400"/>
              <a:ext cx="12575" cy="389925"/>
            </a:xfrm>
            <a:custGeom>
              <a:rect b="b" l="l" r="r" t="t"/>
              <a:pathLst>
                <a:path extrusionOk="0" h="15597" w="503">
                  <a:moveTo>
                    <a:pt x="0" y="0"/>
                  </a:moveTo>
                  <a:cubicBezTo>
                    <a:pt x="0" y="5202"/>
                    <a:pt x="503" y="10395"/>
                    <a:pt x="503" y="15597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15" name="Google Shape;1115;p88"/>
            <p:cNvSpPr/>
            <p:nvPr/>
          </p:nvSpPr>
          <p:spPr>
            <a:xfrm>
              <a:off x="7496325" y="2364600"/>
              <a:ext cx="477950" cy="12600"/>
            </a:xfrm>
            <a:custGeom>
              <a:rect b="b" l="l" r="r" t="t"/>
              <a:pathLst>
                <a:path extrusionOk="0" h="504" w="19118">
                  <a:moveTo>
                    <a:pt x="0" y="504"/>
                  </a:moveTo>
                  <a:cubicBezTo>
                    <a:pt x="6375" y="504"/>
                    <a:pt x="12743" y="0"/>
                    <a:pt x="19118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16" name="Google Shape;1116;p88"/>
            <p:cNvSpPr/>
            <p:nvPr/>
          </p:nvSpPr>
          <p:spPr>
            <a:xfrm>
              <a:off x="7861075" y="2264000"/>
              <a:ext cx="49500" cy="226400"/>
            </a:xfrm>
            <a:custGeom>
              <a:rect b="b" l="l" r="r" t="t"/>
              <a:pathLst>
                <a:path extrusionOk="0" h="9056" w="1980">
                  <a:moveTo>
                    <a:pt x="0" y="0"/>
                  </a:moveTo>
                  <a:cubicBezTo>
                    <a:pt x="841" y="2943"/>
                    <a:pt x="2877" y="6318"/>
                    <a:pt x="1509" y="9056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17" name="Google Shape;1117;p88"/>
            <p:cNvSpPr/>
            <p:nvPr/>
          </p:nvSpPr>
          <p:spPr>
            <a:xfrm>
              <a:off x="7354554" y="2799778"/>
              <a:ext cx="997050" cy="1011275"/>
            </a:xfrm>
            <a:custGeom>
              <a:rect b="b" l="l" r="r" t="t"/>
              <a:pathLst>
                <a:path extrusionOk="0" h="40451" w="39882">
                  <a:moveTo>
                    <a:pt x="640" y="33911"/>
                  </a:moveTo>
                  <a:cubicBezTo>
                    <a:pt x="60" y="26370"/>
                    <a:pt x="-760" y="18253"/>
                    <a:pt x="2149" y="11271"/>
                  </a:cubicBezTo>
                  <a:cubicBezTo>
                    <a:pt x="4653" y="5259"/>
                    <a:pt x="11786" y="-606"/>
                    <a:pt x="18248" y="202"/>
                  </a:cubicBezTo>
                  <a:cubicBezTo>
                    <a:pt x="33362" y="2091"/>
                    <a:pt x="33070" y="26827"/>
                    <a:pt x="39882" y="4045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18" name="Google Shape;1118;p88"/>
            <p:cNvSpPr/>
            <p:nvPr/>
          </p:nvSpPr>
          <p:spPr>
            <a:xfrm>
              <a:off x="7446000" y="2943175"/>
              <a:ext cx="601450" cy="729525"/>
            </a:xfrm>
            <a:custGeom>
              <a:rect b="b" l="l" r="r" t="t"/>
              <a:pathLst>
                <a:path extrusionOk="0" h="29181" w="24058">
                  <a:moveTo>
                    <a:pt x="20628" y="0"/>
                  </a:moveTo>
                  <a:cubicBezTo>
                    <a:pt x="20955" y="5565"/>
                    <a:pt x="21852" y="11084"/>
                    <a:pt x="22640" y="16603"/>
                  </a:cubicBezTo>
                  <a:cubicBezTo>
                    <a:pt x="23067" y="19591"/>
                    <a:pt x="25467" y="24599"/>
                    <a:pt x="22640" y="25659"/>
                  </a:cubicBezTo>
                  <a:cubicBezTo>
                    <a:pt x="15489" y="28340"/>
                    <a:pt x="7637" y="29181"/>
                    <a:pt x="0" y="2918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19" name="Google Shape;1119;p88"/>
            <p:cNvSpPr/>
            <p:nvPr/>
          </p:nvSpPr>
          <p:spPr>
            <a:xfrm>
              <a:off x="7018375" y="2390683"/>
              <a:ext cx="402475" cy="49400"/>
            </a:xfrm>
            <a:custGeom>
              <a:rect b="b" l="l" r="r" t="t"/>
              <a:pathLst>
                <a:path extrusionOk="0" h="1976" w="16099">
                  <a:moveTo>
                    <a:pt x="0" y="1976"/>
                  </a:moveTo>
                  <a:cubicBezTo>
                    <a:pt x="5285" y="919"/>
                    <a:pt x="10870" y="-840"/>
                    <a:pt x="16099" y="467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20" name="Google Shape;1120;p88"/>
            <p:cNvSpPr/>
            <p:nvPr/>
          </p:nvSpPr>
          <p:spPr>
            <a:xfrm>
              <a:off x="7282500" y="2276575"/>
              <a:ext cx="162350" cy="289275"/>
            </a:xfrm>
            <a:custGeom>
              <a:rect b="b" l="l" r="r" t="t"/>
              <a:pathLst>
                <a:path extrusionOk="0" h="11571" w="6494">
                  <a:moveTo>
                    <a:pt x="503" y="0"/>
                  </a:moveTo>
                  <a:cubicBezTo>
                    <a:pt x="2087" y="2376"/>
                    <a:pt x="7865" y="4346"/>
                    <a:pt x="6037" y="6540"/>
                  </a:cubicBezTo>
                  <a:cubicBezTo>
                    <a:pt x="4360" y="8553"/>
                    <a:pt x="828" y="9086"/>
                    <a:pt x="0" y="1157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21" name="Google Shape;1121;p88"/>
            <p:cNvSpPr/>
            <p:nvPr/>
          </p:nvSpPr>
          <p:spPr>
            <a:xfrm>
              <a:off x="8225825" y="1559625"/>
              <a:ext cx="12575" cy="352200"/>
            </a:xfrm>
            <a:custGeom>
              <a:rect b="b" l="l" r="r" t="t"/>
              <a:pathLst>
                <a:path extrusionOk="0" h="14088" w="503">
                  <a:moveTo>
                    <a:pt x="0" y="0"/>
                  </a:moveTo>
                  <a:cubicBezTo>
                    <a:pt x="360" y="4685"/>
                    <a:pt x="503" y="9389"/>
                    <a:pt x="503" y="1408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22" name="Google Shape;1122;p88"/>
            <p:cNvSpPr/>
            <p:nvPr/>
          </p:nvSpPr>
          <p:spPr>
            <a:xfrm>
              <a:off x="8150350" y="1760875"/>
              <a:ext cx="189525" cy="201250"/>
            </a:xfrm>
            <a:custGeom>
              <a:rect b="b" l="l" r="r" t="t"/>
              <a:pathLst>
                <a:path extrusionOk="0" h="8050" w="7581">
                  <a:moveTo>
                    <a:pt x="0" y="0"/>
                  </a:moveTo>
                  <a:cubicBezTo>
                    <a:pt x="1628" y="2713"/>
                    <a:pt x="1868" y="8050"/>
                    <a:pt x="5032" y="8050"/>
                  </a:cubicBezTo>
                  <a:cubicBezTo>
                    <a:pt x="7684" y="8050"/>
                    <a:pt x="7547" y="3155"/>
                    <a:pt x="7547" y="50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123" name="Google Shape;1123;p88"/>
          <p:cNvSpPr/>
          <p:nvPr/>
        </p:nvSpPr>
        <p:spPr>
          <a:xfrm>
            <a:off x="2292075" y="1521900"/>
            <a:ext cx="553500" cy="830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88"/>
          <p:cNvSpPr/>
          <p:nvPr/>
        </p:nvSpPr>
        <p:spPr>
          <a:xfrm>
            <a:off x="2147475" y="2528100"/>
            <a:ext cx="842700" cy="1182325"/>
          </a:xfrm>
          <a:prstGeom prst="flowChartManualOperation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88"/>
          <p:cNvSpPr/>
          <p:nvPr/>
        </p:nvSpPr>
        <p:spPr>
          <a:xfrm>
            <a:off x="2361225" y="2352000"/>
            <a:ext cx="415200" cy="1761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88"/>
          <p:cNvSpPr/>
          <p:nvPr/>
        </p:nvSpPr>
        <p:spPr>
          <a:xfrm>
            <a:off x="2971275" y="2213675"/>
            <a:ext cx="943325" cy="855300"/>
          </a:xfrm>
          <a:custGeom>
            <a:rect b="b" l="l" r="r" t="t"/>
            <a:pathLst>
              <a:path extrusionOk="0" h="34212" w="37733">
                <a:moveTo>
                  <a:pt x="0" y="24149"/>
                </a:moveTo>
                <a:lnTo>
                  <a:pt x="16100" y="34212"/>
                </a:lnTo>
                <a:lnTo>
                  <a:pt x="37733" y="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7" name="Google Shape;1127;p88"/>
          <p:cNvSpPr/>
          <p:nvPr/>
        </p:nvSpPr>
        <p:spPr>
          <a:xfrm>
            <a:off x="1559625" y="2716775"/>
            <a:ext cx="742100" cy="842725"/>
          </a:xfrm>
          <a:custGeom>
            <a:rect b="b" l="l" r="r" t="t"/>
            <a:pathLst>
              <a:path extrusionOk="0" h="33709" w="29684">
                <a:moveTo>
                  <a:pt x="25156" y="0"/>
                </a:moveTo>
                <a:lnTo>
                  <a:pt x="0" y="14088"/>
                </a:lnTo>
                <a:lnTo>
                  <a:pt x="29684" y="33709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8" name="Google Shape;1128;p88"/>
          <p:cNvSpPr/>
          <p:nvPr/>
        </p:nvSpPr>
        <p:spPr>
          <a:xfrm rot="-1089628">
            <a:off x="2034129" y="1421207"/>
            <a:ext cx="1069368" cy="264306"/>
          </a:xfrm>
          <a:prstGeom prst="ellipse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88"/>
          <p:cNvSpPr/>
          <p:nvPr/>
        </p:nvSpPr>
        <p:spPr>
          <a:xfrm rot="10800000">
            <a:off x="2147475" y="3710425"/>
            <a:ext cx="842700" cy="1182325"/>
          </a:xfrm>
          <a:prstGeom prst="flowChartManualOperation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88"/>
          <p:cNvSpPr/>
          <p:nvPr/>
        </p:nvSpPr>
        <p:spPr>
          <a:xfrm>
            <a:off x="1990225" y="4729225"/>
            <a:ext cx="10986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88"/>
          <p:cNvSpPr/>
          <p:nvPr/>
        </p:nvSpPr>
        <p:spPr>
          <a:xfrm flipH="1" rot="-671288">
            <a:off x="5436172" y="2351988"/>
            <a:ext cx="553519" cy="829985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88"/>
          <p:cNvSpPr/>
          <p:nvPr/>
        </p:nvSpPr>
        <p:spPr>
          <a:xfrm>
            <a:off x="4880150" y="3182150"/>
            <a:ext cx="2507125" cy="1572225"/>
          </a:xfrm>
          <a:custGeom>
            <a:rect b="b" l="l" r="r" t="t"/>
            <a:pathLst>
              <a:path extrusionOk="0" h="62889" w="100285">
                <a:moveTo>
                  <a:pt x="100285" y="25659"/>
                </a:moveTo>
                <a:lnTo>
                  <a:pt x="70602" y="22640"/>
                </a:lnTo>
                <a:lnTo>
                  <a:pt x="57521" y="0"/>
                </a:lnTo>
                <a:lnTo>
                  <a:pt x="11738" y="8050"/>
                </a:lnTo>
                <a:lnTo>
                  <a:pt x="0" y="62889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3" name="Google Shape;1133;p88"/>
          <p:cNvSpPr/>
          <p:nvPr/>
        </p:nvSpPr>
        <p:spPr>
          <a:xfrm flipH="1">
            <a:off x="5186170" y="3219900"/>
            <a:ext cx="1119425" cy="1421275"/>
          </a:xfrm>
          <a:custGeom>
            <a:rect b="b" l="l" r="r" t="t"/>
            <a:pathLst>
              <a:path extrusionOk="0" h="56851" w="44777">
                <a:moveTo>
                  <a:pt x="0" y="0"/>
                </a:moveTo>
                <a:lnTo>
                  <a:pt x="9559" y="56851"/>
                </a:lnTo>
                <a:lnTo>
                  <a:pt x="29180" y="55845"/>
                </a:lnTo>
                <a:lnTo>
                  <a:pt x="44777" y="5534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4" name="Google Shape;1134;p88"/>
          <p:cNvSpPr/>
          <p:nvPr/>
        </p:nvSpPr>
        <p:spPr>
          <a:xfrm>
            <a:off x="3241750" y="315850"/>
            <a:ext cx="1603500" cy="945300"/>
          </a:xfrm>
          <a:prstGeom prst="wedgeEllipseCallout">
            <a:avLst>
              <a:gd fmla="val -54317" name="adj1"/>
              <a:gd fmla="val 9754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PERO QUÉ ES ESO?</a:t>
            </a:r>
            <a:endParaRPr/>
          </a:p>
        </p:txBody>
      </p:sp>
      <p:sp>
        <p:nvSpPr>
          <p:cNvPr id="1135" name="Google Shape;1135;p88"/>
          <p:cNvSpPr/>
          <p:nvPr/>
        </p:nvSpPr>
        <p:spPr>
          <a:xfrm>
            <a:off x="5150450" y="828125"/>
            <a:ext cx="1603500" cy="945300"/>
          </a:xfrm>
          <a:prstGeom prst="wedgeEllipseCallout">
            <a:avLst>
              <a:gd fmla="val -11949" name="adj1"/>
              <a:gd fmla="val 9524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EL BOCETO,</a:t>
            </a:r>
            <a:endParaRPr>
              <a:solidFill>
                <a:schemeClr val="dk1"/>
              </a:solidFill>
              <a:latin typeface="Coming Soon"/>
              <a:ea typeface="Coming Soon"/>
              <a:cs typeface="Coming Soon"/>
              <a:sym typeface="Coming So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MI SEÑOR</a:t>
            </a:r>
            <a:endParaRPr>
              <a:solidFill>
                <a:schemeClr val="dk1"/>
              </a:solidFill>
              <a:latin typeface="Coming Soon"/>
              <a:ea typeface="Coming Soon"/>
              <a:cs typeface="Coming Soon"/>
              <a:sym typeface="Coming So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ing Soon"/>
              <a:ea typeface="Coming Soon"/>
              <a:cs typeface="Coming Soon"/>
              <a:sym typeface="Coming Soon"/>
            </a:endParaRPr>
          </a:p>
        </p:txBody>
      </p:sp>
      <p:grpSp>
        <p:nvGrpSpPr>
          <p:cNvPr id="1136" name="Google Shape;1136;p88"/>
          <p:cNvGrpSpPr/>
          <p:nvPr/>
        </p:nvGrpSpPr>
        <p:grpSpPr>
          <a:xfrm rot="1749958">
            <a:off x="7254510" y="2870321"/>
            <a:ext cx="251390" cy="1758194"/>
            <a:chOff x="7487900" y="415050"/>
            <a:chExt cx="708575" cy="4955700"/>
          </a:xfrm>
        </p:grpSpPr>
        <p:grpSp>
          <p:nvGrpSpPr>
            <p:cNvPr id="1137" name="Google Shape;1137;p88"/>
            <p:cNvGrpSpPr/>
            <p:nvPr/>
          </p:nvGrpSpPr>
          <p:grpSpPr>
            <a:xfrm>
              <a:off x="7487900" y="415050"/>
              <a:ext cx="704100" cy="1207500"/>
              <a:chOff x="7387275" y="2037575"/>
              <a:chExt cx="704100" cy="1207500"/>
            </a:xfrm>
          </p:grpSpPr>
          <p:sp>
            <p:nvSpPr>
              <p:cNvPr id="1138" name="Google Shape;1138;p88"/>
              <p:cNvSpPr/>
              <p:nvPr/>
            </p:nvSpPr>
            <p:spPr>
              <a:xfrm>
                <a:off x="7387275" y="2037575"/>
                <a:ext cx="704100" cy="12075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88"/>
              <p:cNvSpPr/>
              <p:nvPr/>
            </p:nvSpPr>
            <p:spPr>
              <a:xfrm>
                <a:off x="7568925" y="2037575"/>
                <a:ext cx="340800" cy="584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40" name="Google Shape;1140;p88"/>
            <p:cNvSpPr/>
            <p:nvPr/>
          </p:nvSpPr>
          <p:spPr>
            <a:xfrm>
              <a:off x="7492375" y="1622550"/>
              <a:ext cx="704100" cy="37482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4"/>
          <p:cNvSpPr txBox="1"/>
          <p:nvPr/>
        </p:nvSpPr>
        <p:spPr>
          <a:xfrm>
            <a:off x="5626400" y="1671300"/>
            <a:ext cx="2471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latin typeface="Open Sans"/>
                <a:ea typeface="Open Sans"/>
                <a:cs typeface="Open Sans"/>
                <a:sym typeface="Open Sans"/>
              </a:rPr>
              <a:t>El </a:t>
            </a:r>
            <a:r>
              <a:rPr b="1" lang="es-419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ANDAMIAJE </a:t>
            </a:r>
            <a:r>
              <a:rPr b="1" lang="es-419" sz="2100">
                <a:latin typeface="Open Sans"/>
                <a:ea typeface="Open Sans"/>
                <a:cs typeface="Open Sans"/>
                <a:sym typeface="Open Sans"/>
              </a:rPr>
              <a:t>es </a:t>
            </a:r>
            <a:r>
              <a:rPr b="1" lang="es-419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NECESARIO </a:t>
            </a:r>
            <a:r>
              <a:rPr b="1" lang="es-419" sz="2100">
                <a:latin typeface="Open Sans"/>
                <a:ea typeface="Open Sans"/>
                <a:cs typeface="Open Sans"/>
                <a:sym typeface="Open Sans"/>
              </a:rPr>
              <a:t>durante el </a:t>
            </a:r>
            <a:r>
              <a:rPr b="1" lang="es-419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DESARROLLO</a:t>
            </a:r>
            <a:endParaRPr b="1" sz="2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5" name="Google Shape;1145;p89"/>
          <p:cNvGrpSpPr/>
          <p:nvPr/>
        </p:nvGrpSpPr>
        <p:grpSpPr>
          <a:xfrm>
            <a:off x="6842025" y="1187975"/>
            <a:ext cx="1924500" cy="3211500"/>
            <a:chOff x="6842025" y="1035575"/>
            <a:chExt cx="1924500" cy="3211500"/>
          </a:xfrm>
        </p:grpSpPr>
        <p:sp>
          <p:nvSpPr>
            <p:cNvPr id="1146" name="Google Shape;1146;p89"/>
            <p:cNvSpPr/>
            <p:nvPr/>
          </p:nvSpPr>
          <p:spPr>
            <a:xfrm rot="-5400000">
              <a:off x="6198525" y="1679075"/>
              <a:ext cx="3211500" cy="19245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89"/>
            <p:cNvSpPr/>
            <p:nvPr/>
          </p:nvSpPr>
          <p:spPr>
            <a:xfrm>
              <a:off x="7509504" y="2050175"/>
              <a:ext cx="548150" cy="722175"/>
            </a:xfrm>
            <a:custGeom>
              <a:rect b="b" l="l" r="r" t="t"/>
              <a:pathLst>
                <a:path extrusionOk="0" h="28887" w="21926">
                  <a:moveTo>
                    <a:pt x="4001" y="0"/>
                  </a:moveTo>
                  <a:cubicBezTo>
                    <a:pt x="2673" y="7968"/>
                    <a:pt x="-2707" y="17576"/>
                    <a:pt x="1988" y="24149"/>
                  </a:cubicBezTo>
                  <a:cubicBezTo>
                    <a:pt x="4826" y="28123"/>
                    <a:pt x="11541" y="29988"/>
                    <a:pt x="16075" y="28174"/>
                  </a:cubicBezTo>
                  <a:cubicBezTo>
                    <a:pt x="20123" y="26555"/>
                    <a:pt x="20624" y="20433"/>
                    <a:pt x="21106" y="16099"/>
                  </a:cubicBezTo>
                  <a:cubicBezTo>
                    <a:pt x="21627" y="11420"/>
                    <a:pt x="23040" y="5689"/>
                    <a:pt x="20100" y="2012"/>
                  </a:cubicBezTo>
                  <a:cubicBezTo>
                    <a:pt x="18189" y="-378"/>
                    <a:pt x="14104" y="503"/>
                    <a:pt x="11044" y="503"/>
                  </a:cubicBezTo>
                  <a:cubicBezTo>
                    <a:pt x="7984" y="503"/>
                    <a:pt x="3357" y="-725"/>
                    <a:pt x="1988" y="201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48" name="Google Shape;1148;p89"/>
            <p:cNvSpPr/>
            <p:nvPr/>
          </p:nvSpPr>
          <p:spPr>
            <a:xfrm>
              <a:off x="7131575" y="1886650"/>
              <a:ext cx="1333225" cy="188675"/>
            </a:xfrm>
            <a:custGeom>
              <a:rect b="b" l="l" r="r" t="t"/>
              <a:pathLst>
                <a:path extrusionOk="0" h="7547" w="53329">
                  <a:moveTo>
                    <a:pt x="0" y="7547"/>
                  </a:moveTo>
                  <a:cubicBezTo>
                    <a:pt x="17680" y="4427"/>
                    <a:pt x="35376" y="0"/>
                    <a:pt x="53329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49" name="Google Shape;1149;p89"/>
            <p:cNvSpPr/>
            <p:nvPr/>
          </p:nvSpPr>
          <p:spPr>
            <a:xfrm>
              <a:off x="7131575" y="3013936"/>
              <a:ext cx="1358375" cy="105350"/>
            </a:xfrm>
            <a:custGeom>
              <a:rect b="b" l="l" r="r" t="t"/>
              <a:pathLst>
                <a:path extrusionOk="0" h="4214" w="54335">
                  <a:moveTo>
                    <a:pt x="0" y="4214"/>
                  </a:moveTo>
                  <a:cubicBezTo>
                    <a:pt x="17521" y="-565"/>
                    <a:pt x="36174" y="189"/>
                    <a:pt x="54335" y="189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50" name="Google Shape;1150;p89"/>
            <p:cNvSpPr/>
            <p:nvPr/>
          </p:nvSpPr>
          <p:spPr>
            <a:xfrm>
              <a:off x="7119000" y="1660250"/>
              <a:ext cx="591150" cy="2037600"/>
            </a:xfrm>
            <a:custGeom>
              <a:rect b="b" l="l" r="r" t="t"/>
              <a:pathLst>
                <a:path extrusionOk="0" h="81504" w="23646">
                  <a:moveTo>
                    <a:pt x="23646" y="0"/>
                  </a:moveTo>
                  <a:cubicBezTo>
                    <a:pt x="19644" y="28004"/>
                    <a:pt x="0" y="53216"/>
                    <a:pt x="0" y="81504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51" name="Google Shape;1151;p89"/>
            <p:cNvSpPr/>
            <p:nvPr/>
          </p:nvSpPr>
          <p:spPr>
            <a:xfrm>
              <a:off x="7735300" y="1672825"/>
              <a:ext cx="779825" cy="2213700"/>
            </a:xfrm>
            <a:custGeom>
              <a:rect b="b" l="l" r="r" t="t"/>
              <a:pathLst>
                <a:path extrusionOk="0" h="88548" w="31193">
                  <a:moveTo>
                    <a:pt x="0" y="0"/>
                  </a:moveTo>
                  <a:cubicBezTo>
                    <a:pt x="4107" y="13009"/>
                    <a:pt x="10276" y="25295"/>
                    <a:pt x="14590" y="38237"/>
                  </a:cubicBezTo>
                  <a:cubicBezTo>
                    <a:pt x="20175" y="54990"/>
                    <a:pt x="23289" y="72756"/>
                    <a:pt x="31193" y="8854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52" name="Google Shape;1152;p89"/>
            <p:cNvSpPr/>
            <p:nvPr/>
          </p:nvSpPr>
          <p:spPr>
            <a:xfrm>
              <a:off x="7672400" y="2251400"/>
              <a:ext cx="12575" cy="389925"/>
            </a:xfrm>
            <a:custGeom>
              <a:rect b="b" l="l" r="r" t="t"/>
              <a:pathLst>
                <a:path extrusionOk="0" h="15597" w="503">
                  <a:moveTo>
                    <a:pt x="0" y="0"/>
                  </a:moveTo>
                  <a:cubicBezTo>
                    <a:pt x="0" y="5202"/>
                    <a:pt x="503" y="10395"/>
                    <a:pt x="503" y="15597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53" name="Google Shape;1153;p89"/>
            <p:cNvSpPr/>
            <p:nvPr/>
          </p:nvSpPr>
          <p:spPr>
            <a:xfrm>
              <a:off x="7496325" y="2364600"/>
              <a:ext cx="477950" cy="12600"/>
            </a:xfrm>
            <a:custGeom>
              <a:rect b="b" l="l" r="r" t="t"/>
              <a:pathLst>
                <a:path extrusionOk="0" h="504" w="19118">
                  <a:moveTo>
                    <a:pt x="0" y="504"/>
                  </a:moveTo>
                  <a:cubicBezTo>
                    <a:pt x="6375" y="504"/>
                    <a:pt x="12743" y="0"/>
                    <a:pt x="19118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54" name="Google Shape;1154;p89"/>
            <p:cNvSpPr/>
            <p:nvPr/>
          </p:nvSpPr>
          <p:spPr>
            <a:xfrm>
              <a:off x="7861075" y="2264000"/>
              <a:ext cx="49500" cy="226400"/>
            </a:xfrm>
            <a:custGeom>
              <a:rect b="b" l="l" r="r" t="t"/>
              <a:pathLst>
                <a:path extrusionOk="0" h="9056" w="1980">
                  <a:moveTo>
                    <a:pt x="0" y="0"/>
                  </a:moveTo>
                  <a:cubicBezTo>
                    <a:pt x="841" y="2943"/>
                    <a:pt x="2877" y="6318"/>
                    <a:pt x="1509" y="9056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55" name="Google Shape;1155;p89"/>
            <p:cNvSpPr/>
            <p:nvPr/>
          </p:nvSpPr>
          <p:spPr>
            <a:xfrm>
              <a:off x="7354554" y="2799778"/>
              <a:ext cx="997050" cy="1011275"/>
            </a:xfrm>
            <a:custGeom>
              <a:rect b="b" l="l" r="r" t="t"/>
              <a:pathLst>
                <a:path extrusionOk="0" h="40451" w="39882">
                  <a:moveTo>
                    <a:pt x="640" y="33911"/>
                  </a:moveTo>
                  <a:cubicBezTo>
                    <a:pt x="60" y="26370"/>
                    <a:pt x="-760" y="18253"/>
                    <a:pt x="2149" y="11271"/>
                  </a:cubicBezTo>
                  <a:cubicBezTo>
                    <a:pt x="4653" y="5259"/>
                    <a:pt x="11786" y="-606"/>
                    <a:pt x="18248" y="202"/>
                  </a:cubicBezTo>
                  <a:cubicBezTo>
                    <a:pt x="33362" y="2091"/>
                    <a:pt x="33070" y="26827"/>
                    <a:pt x="39882" y="4045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56" name="Google Shape;1156;p89"/>
            <p:cNvSpPr/>
            <p:nvPr/>
          </p:nvSpPr>
          <p:spPr>
            <a:xfrm>
              <a:off x="7446000" y="2943175"/>
              <a:ext cx="601450" cy="729525"/>
            </a:xfrm>
            <a:custGeom>
              <a:rect b="b" l="l" r="r" t="t"/>
              <a:pathLst>
                <a:path extrusionOk="0" h="29181" w="24058">
                  <a:moveTo>
                    <a:pt x="20628" y="0"/>
                  </a:moveTo>
                  <a:cubicBezTo>
                    <a:pt x="20955" y="5565"/>
                    <a:pt x="21852" y="11084"/>
                    <a:pt x="22640" y="16603"/>
                  </a:cubicBezTo>
                  <a:cubicBezTo>
                    <a:pt x="23067" y="19591"/>
                    <a:pt x="25467" y="24599"/>
                    <a:pt x="22640" y="25659"/>
                  </a:cubicBezTo>
                  <a:cubicBezTo>
                    <a:pt x="15489" y="28340"/>
                    <a:pt x="7637" y="29181"/>
                    <a:pt x="0" y="2918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57" name="Google Shape;1157;p89"/>
            <p:cNvSpPr/>
            <p:nvPr/>
          </p:nvSpPr>
          <p:spPr>
            <a:xfrm>
              <a:off x="7018375" y="2390683"/>
              <a:ext cx="402475" cy="49400"/>
            </a:xfrm>
            <a:custGeom>
              <a:rect b="b" l="l" r="r" t="t"/>
              <a:pathLst>
                <a:path extrusionOk="0" h="1976" w="16099">
                  <a:moveTo>
                    <a:pt x="0" y="1976"/>
                  </a:moveTo>
                  <a:cubicBezTo>
                    <a:pt x="5285" y="919"/>
                    <a:pt x="10870" y="-840"/>
                    <a:pt x="16099" y="467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58" name="Google Shape;1158;p89"/>
            <p:cNvSpPr/>
            <p:nvPr/>
          </p:nvSpPr>
          <p:spPr>
            <a:xfrm>
              <a:off x="7282500" y="2276575"/>
              <a:ext cx="162350" cy="289275"/>
            </a:xfrm>
            <a:custGeom>
              <a:rect b="b" l="l" r="r" t="t"/>
              <a:pathLst>
                <a:path extrusionOk="0" h="11571" w="6494">
                  <a:moveTo>
                    <a:pt x="503" y="0"/>
                  </a:moveTo>
                  <a:cubicBezTo>
                    <a:pt x="2087" y="2376"/>
                    <a:pt x="7865" y="4346"/>
                    <a:pt x="6037" y="6540"/>
                  </a:cubicBezTo>
                  <a:cubicBezTo>
                    <a:pt x="4360" y="8553"/>
                    <a:pt x="828" y="9086"/>
                    <a:pt x="0" y="1157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59" name="Google Shape;1159;p89"/>
            <p:cNvSpPr/>
            <p:nvPr/>
          </p:nvSpPr>
          <p:spPr>
            <a:xfrm>
              <a:off x="8225825" y="1559625"/>
              <a:ext cx="12575" cy="352200"/>
            </a:xfrm>
            <a:custGeom>
              <a:rect b="b" l="l" r="r" t="t"/>
              <a:pathLst>
                <a:path extrusionOk="0" h="14088" w="503">
                  <a:moveTo>
                    <a:pt x="0" y="0"/>
                  </a:moveTo>
                  <a:cubicBezTo>
                    <a:pt x="360" y="4685"/>
                    <a:pt x="503" y="9389"/>
                    <a:pt x="503" y="1408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60" name="Google Shape;1160;p89"/>
            <p:cNvSpPr/>
            <p:nvPr/>
          </p:nvSpPr>
          <p:spPr>
            <a:xfrm>
              <a:off x="8150350" y="1760875"/>
              <a:ext cx="189525" cy="201250"/>
            </a:xfrm>
            <a:custGeom>
              <a:rect b="b" l="l" r="r" t="t"/>
              <a:pathLst>
                <a:path extrusionOk="0" h="8050" w="7581">
                  <a:moveTo>
                    <a:pt x="0" y="0"/>
                  </a:moveTo>
                  <a:cubicBezTo>
                    <a:pt x="1628" y="2713"/>
                    <a:pt x="1868" y="8050"/>
                    <a:pt x="5032" y="8050"/>
                  </a:cubicBezTo>
                  <a:cubicBezTo>
                    <a:pt x="7684" y="8050"/>
                    <a:pt x="7547" y="3155"/>
                    <a:pt x="7547" y="50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161" name="Google Shape;1161;p89"/>
          <p:cNvSpPr/>
          <p:nvPr/>
        </p:nvSpPr>
        <p:spPr>
          <a:xfrm>
            <a:off x="1990225" y="4729225"/>
            <a:ext cx="10986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89"/>
          <p:cNvSpPr/>
          <p:nvPr/>
        </p:nvSpPr>
        <p:spPr>
          <a:xfrm>
            <a:off x="2292075" y="1521900"/>
            <a:ext cx="553500" cy="830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89"/>
          <p:cNvSpPr/>
          <p:nvPr/>
        </p:nvSpPr>
        <p:spPr>
          <a:xfrm>
            <a:off x="2147475" y="2528100"/>
            <a:ext cx="842700" cy="1182325"/>
          </a:xfrm>
          <a:prstGeom prst="flowChartManualOperation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89"/>
          <p:cNvSpPr/>
          <p:nvPr/>
        </p:nvSpPr>
        <p:spPr>
          <a:xfrm>
            <a:off x="2361225" y="2352000"/>
            <a:ext cx="415200" cy="1761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89"/>
          <p:cNvSpPr/>
          <p:nvPr/>
        </p:nvSpPr>
        <p:spPr>
          <a:xfrm>
            <a:off x="5659275" y="392800"/>
            <a:ext cx="1603500" cy="945300"/>
          </a:xfrm>
          <a:prstGeom prst="wedgeEllipseCallout">
            <a:avLst>
              <a:gd fmla="val -25613" name="adj1"/>
              <a:gd fmla="val 4298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CLARO</a:t>
            </a:r>
            <a:endParaRPr/>
          </a:p>
        </p:txBody>
      </p:sp>
      <p:sp>
        <p:nvSpPr>
          <p:cNvPr id="1166" name="Google Shape;1166;p89"/>
          <p:cNvSpPr/>
          <p:nvPr/>
        </p:nvSpPr>
        <p:spPr>
          <a:xfrm>
            <a:off x="2971275" y="2213675"/>
            <a:ext cx="943325" cy="855300"/>
          </a:xfrm>
          <a:custGeom>
            <a:rect b="b" l="l" r="r" t="t"/>
            <a:pathLst>
              <a:path extrusionOk="0" h="34212" w="37733">
                <a:moveTo>
                  <a:pt x="0" y="24149"/>
                </a:moveTo>
                <a:lnTo>
                  <a:pt x="16100" y="34212"/>
                </a:lnTo>
                <a:lnTo>
                  <a:pt x="37733" y="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7" name="Google Shape;1167;p89"/>
          <p:cNvSpPr/>
          <p:nvPr/>
        </p:nvSpPr>
        <p:spPr>
          <a:xfrm>
            <a:off x="1559625" y="2716775"/>
            <a:ext cx="742100" cy="842725"/>
          </a:xfrm>
          <a:custGeom>
            <a:rect b="b" l="l" r="r" t="t"/>
            <a:pathLst>
              <a:path extrusionOk="0" h="33709" w="29684">
                <a:moveTo>
                  <a:pt x="25156" y="0"/>
                </a:moveTo>
                <a:lnTo>
                  <a:pt x="0" y="14088"/>
                </a:lnTo>
                <a:lnTo>
                  <a:pt x="29684" y="33709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8" name="Google Shape;1168;p89"/>
          <p:cNvSpPr/>
          <p:nvPr/>
        </p:nvSpPr>
        <p:spPr>
          <a:xfrm rot="-1089628">
            <a:off x="2034129" y="1421207"/>
            <a:ext cx="1069368" cy="264306"/>
          </a:xfrm>
          <a:prstGeom prst="ellipse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89"/>
          <p:cNvSpPr/>
          <p:nvPr/>
        </p:nvSpPr>
        <p:spPr>
          <a:xfrm rot="10800000">
            <a:off x="2147475" y="3710425"/>
            <a:ext cx="842700" cy="1182325"/>
          </a:xfrm>
          <a:prstGeom prst="flowChartManualOperation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89"/>
          <p:cNvSpPr/>
          <p:nvPr/>
        </p:nvSpPr>
        <p:spPr>
          <a:xfrm rot="671288">
            <a:off x="5436172" y="2351988"/>
            <a:ext cx="553519" cy="829985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89"/>
          <p:cNvSpPr/>
          <p:nvPr/>
        </p:nvSpPr>
        <p:spPr>
          <a:xfrm flipH="1">
            <a:off x="5186170" y="3219900"/>
            <a:ext cx="1119425" cy="1421275"/>
          </a:xfrm>
          <a:custGeom>
            <a:rect b="b" l="l" r="r" t="t"/>
            <a:pathLst>
              <a:path extrusionOk="0" h="56851" w="44777">
                <a:moveTo>
                  <a:pt x="0" y="0"/>
                </a:moveTo>
                <a:lnTo>
                  <a:pt x="9559" y="56851"/>
                </a:lnTo>
                <a:lnTo>
                  <a:pt x="29180" y="55845"/>
                </a:lnTo>
                <a:lnTo>
                  <a:pt x="44777" y="5534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2" name="Google Shape;1172;p89"/>
          <p:cNvSpPr/>
          <p:nvPr/>
        </p:nvSpPr>
        <p:spPr>
          <a:xfrm>
            <a:off x="3118125" y="139775"/>
            <a:ext cx="1603500" cy="945300"/>
          </a:xfrm>
          <a:prstGeom prst="wedgeEllipseCallout">
            <a:avLst>
              <a:gd fmla="val -25613" name="adj1"/>
              <a:gd fmla="val 4298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LUEGO BORRARAS EL BOCETO</a:t>
            </a:r>
            <a:endParaRPr/>
          </a:p>
        </p:txBody>
      </p:sp>
      <p:sp>
        <p:nvSpPr>
          <p:cNvPr id="1173" name="Google Shape;1173;p89"/>
          <p:cNvSpPr/>
          <p:nvPr/>
        </p:nvSpPr>
        <p:spPr>
          <a:xfrm>
            <a:off x="3118125" y="1009100"/>
            <a:ext cx="2315400" cy="1182300"/>
          </a:xfrm>
          <a:prstGeom prst="wedgeEllipseCallout">
            <a:avLst>
              <a:gd fmla="val -51408" name="adj1"/>
              <a:gd fmla="val 5720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ENTONCES ESTÁS DESPERDICIANDO LÁPIZ</a:t>
            </a:r>
            <a:endParaRPr/>
          </a:p>
        </p:txBody>
      </p:sp>
      <p:sp>
        <p:nvSpPr>
          <p:cNvPr id="1174" name="Google Shape;1174;p89"/>
          <p:cNvSpPr/>
          <p:nvPr/>
        </p:nvSpPr>
        <p:spPr>
          <a:xfrm>
            <a:off x="4880150" y="3182150"/>
            <a:ext cx="2507125" cy="1572225"/>
          </a:xfrm>
          <a:custGeom>
            <a:rect b="b" l="l" r="r" t="t"/>
            <a:pathLst>
              <a:path extrusionOk="0" h="62889" w="100285">
                <a:moveTo>
                  <a:pt x="100285" y="25659"/>
                </a:moveTo>
                <a:lnTo>
                  <a:pt x="70602" y="22640"/>
                </a:lnTo>
                <a:lnTo>
                  <a:pt x="57521" y="0"/>
                </a:lnTo>
                <a:lnTo>
                  <a:pt x="11738" y="8050"/>
                </a:lnTo>
                <a:lnTo>
                  <a:pt x="0" y="62889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5" name="Google Shape;1175;p89"/>
          <p:cNvSpPr/>
          <p:nvPr/>
        </p:nvSpPr>
        <p:spPr>
          <a:xfrm>
            <a:off x="5659275" y="1261150"/>
            <a:ext cx="1603500" cy="945300"/>
          </a:xfrm>
          <a:prstGeom prst="wedgeEllipseCallout">
            <a:avLst>
              <a:gd fmla="val -17438" name="adj1"/>
              <a:gd fmla="val 8193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PERO...</a:t>
            </a:r>
            <a:endParaRPr>
              <a:solidFill>
                <a:schemeClr val="dk1"/>
              </a:solidFill>
              <a:latin typeface="Coming Soon"/>
              <a:ea typeface="Coming Soon"/>
              <a:cs typeface="Coming Soon"/>
              <a:sym typeface="Coming Soon"/>
            </a:endParaRPr>
          </a:p>
        </p:txBody>
      </p:sp>
      <p:grpSp>
        <p:nvGrpSpPr>
          <p:cNvPr id="1176" name="Google Shape;1176;p89"/>
          <p:cNvGrpSpPr/>
          <p:nvPr/>
        </p:nvGrpSpPr>
        <p:grpSpPr>
          <a:xfrm rot="1749958">
            <a:off x="7254510" y="2870321"/>
            <a:ext cx="251390" cy="1758194"/>
            <a:chOff x="7487900" y="415050"/>
            <a:chExt cx="708575" cy="4955700"/>
          </a:xfrm>
        </p:grpSpPr>
        <p:grpSp>
          <p:nvGrpSpPr>
            <p:cNvPr id="1177" name="Google Shape;1177;p89"/>
            <p:cNvGrpSpPr/>
            <p:nvPr/>
          </p:nvGrpSpPr>
          <p:grpSpPr>
            <a:xfrm>
              <a:off x="7487900" y="415050"/>
              <a:ext cx="704100" cy="1207500"/>
              <a:chOff x="7387275" y="2037575"/>
              <a:chExt cx="704100" cy="1207500"/>
            </a:xfrm>
          </p:grpSpPr>
          <p:sp>
            <p:nvSpPr>
              <p:cNvPr id="1178" name="Google Shape;1178;p89"/>
              <p:cNvSpPr/>
              <p:nvPr/>
            </p:nvSpPr>
            <p:spPr>
              <a:xfrm>
                <a:off x="7387275" y="2037575"/>
                <a:ext cx="704100" cy="12075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89"/>
              <p:cNvSpPr/>
              <p:nvPr/>
            </p:nvSpPr>
            <p:spPr>
              <a:xfrm>
                <a:off x="7568925" y="2037575"/>
                <a:ext cx="340800" cy="584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80" name="Google Shape;1180;p89"/>
            <p:cNvSpPr/>
            <p:nvPr/>
          </p:nvSpPr>
          <p:spPr>
            <a:xfrm>
              <a:off x="7492375" y="1622550"/>
              <a:ext cx="704100" cy="37482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90"/>
          <p:cNvSpPr/>
          <p:nvPr/>
        </p:nvSpPr>
        <p:spPr>
          <a:xfrm>
            <a:off x="1990225" y="4424425"/>
            <a:ext cx="10986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90"/>
          <p:cNvSpPr/>
          <p:nvPr/>
        </p:nvSpPr>
        <p:spPr>
          <a:xfrm>
            <a:off x="3127321" y="2716275"/>
            <a:ext cx="1274331" cy="1787912"/>
          </a:xfrm>
          <a:prstGeom prst="flowChartManualOperation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90"/>
          <p:cNvSpPr/>
          <p:nvPr/>
        </p:nvSpPr>
        <p:spPr>
          <a:xfrm>
            <a:off x="3450554" y="2449977"/>
            <a:ext cx="627900" cy="2664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90"/>
          <p:cNvSpPr/>
          <p:nvPr/>
        </p:nvSpPr>
        <p:spPr>
          <a:xfrm>
            <a:off x="4381500" y="3028950"/>
            <a:ext cx="800100" cy="1428750"/>
          </a:xfrm>
          <a:custGeom>
            <a:rect b="b" l="l" r="r" t="t"/>
            <a:pathLst>
              <a:path extrusionOk="0" h="57150" w="32004">
                <a:moveTo>
                  <a:pt x="0" y="0"/>
                </a:moveTo>
                <a:lnTo>
                  <a:pt x="25146" y="44196"/>
                </a:lnTo>
                <a:lnTo>
                  <a:pt x="32004" y="5715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9" name="Google Shape;1189;p90"/>
          <p:cNvSpPr/>
          <p:nvPr/>
        </p:nvSpPr>
        <p:spPr>
          <a:xfrm>
            <a:off x="2238375" y="1847850"/>
            <a:ext cx="951025" cy="1686325"/>
          </a:xfrm>
          <a:custGeom>
            <a:rect b="b" l="l" r="r" t="t"/>
            <a:pathLst>
              <a:path extrusionOk="0" h="67453" w="38041">
                <a:moveTo>
                  <a:pt x="38041" y="46150"/>
                </a:moveTo>
                <a:lnTo>
                  <a:pt x="0" y="67453"/>
                </a:lnTo>
                <a:lnTo>
                  <a:pt x="1905" y="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0" name="Google Shape;1190;p90"/>
          <p:cNvSpPr/>
          <p:nvPr/>
        </p:nvSpPr>
        <p:spPr>
          <a:xfrm>
            <a:off x="3345985" y="1194699"/>
            <a:ext cx="837000" cy="12552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90"/>
          <p:cNvSpPr/>
          <p:nvPr/>
        </p:nvSpPr>
        <p:spPr>
          <a:xfrm rot="-1089560">
            <a:off x="2955945" y="1042435"/>
            <a:ext cx="1617144" cy="399779"/>
          </a:xfrm>
          <a:prstGeom prst="ellipse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2" name="Google Shape;1192;p90"/>
          <p:cNvCxnSpPr/>
          <p:nvPr/>
        </p:nvCxnSpPr>
        <p:spPr>
          <a:xfrm flipH="1">
            <a:off x="2196775" y="2162325"/>
            <a:ext cx="6000" cy="287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3" name="Google Shape;1193;p90"/>
          <p:cNvCxnSpPr/>
          <p:nvPr/>
        </p:nvCxnSpPr>
        <p:spPr>
          <a:xfrm flipH="1">
            <a:off x="2108675" y="2179950"/>
            <a:ext cx="6000" cy="19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4" name="Google Shape;1194;p90"/>
          <p:cNvSpPr/>
          <p:nvPr/>
        </p:nvSpPr>
        <p:spPr>
          <a:xfrm>
            <a:off x="5117975" y="651175"/>
            <a:ext cx="2315400" cy="1182300"/>
          </a:xfrm>
          <a:prstGeom prst="wedgeEllipseCallout">
            <a:avLst>
              <a:gd fmla="val -34197" name="adj1"/>
              <a:gd fmla="val 3829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LEAN DICE: “EVITEMOS EL DESPERDICIO”</a:t>
            </a:r>
            <a:endParaRPr>
              <a:solidFill>
                <a:schemeClr val="dk1"/>
              </a:solidFill>
              <a:latin typeface="Coming Soon"/>
              <a:ea typeface="Coming Soon"/>
              <a:cs typeface="Coming Soon"/>
              <a:sym typeface="Coming Soon"/>
            </a:endParaRPr>
          </a:p>
        </p:txBody>
      </p:sp>
      <p:sp>
        <p:nvSpPr>
          <p:cNvPr id="1195" name="Google Shape;1195;p90"/>
          <p:cNvSpPr/>
          <p:nvPr/>
        </p:nvSpPr>
        <p:spPr>
          <a:xfrm>
            <a:off x="5117975" y="1715025"/>
            <a:ext cx="2315400" cy="1182300"/>
          </a:xfrm>
          <a:prstGeom prst="wedgeEllipseCallout">
            <a:avLst>
              <a:gd fmla="val -51408" name="adj1"/>
              <a:gd fmla="val 5720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ASI QUE :</a:t>
            </a:r>
            <a:endParaRPr>
              <a:solidFill>
                <a:schemeClr val="dk1"/>
              </a:solidFill>
              <a:latin typeface="Coming Soon"/>
              <a:ea typeface="Coming Soon"/>
              <a:cs typeface="Coming Soon"/>
              <a:sym typeface="Coming So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NO BOCETOS</a:t>
            </a:r>
            <a:endParaRPr>
              <a:solidFill>
                <a:schemeClr val="dk1"/>
              </a:solidFill>
              <a:latin typeface="Coming Soon"/>
              <a:ea typeface="Coming Soon"/>
              <a:cs typeface="Coming Soon"/>
              <a:sym typeface="Coming Soo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91"/>
          <p:cNvSpPr/>
          <p:nvPr/>
        </p:nvSpPr>
        <p:spPr>
          <a:xfrm rot="-5400000">
            <a:off x="6198525" y="1831475"/>
            <a:ext cx="3211500" cy="19245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91"/>
          <p:cNvSpPr/>
          <p:nvPr/>
        </p:nvSpPr>
        <p:spPr>
          <a:xfrm>
            <a:off x="2292075" y="1521900"/>
            <a:ext cx="553500" cy="830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91"/>
          <p:cNvSpPr/>
          <p:nvPr/>
        </p:nvSpPr>
        <p:spPr>
          <a:xfrm>
            <a:off x="2147475" y="2528100"/>
            <a:ext cx="842700" cy="1182325"/>
          </a:xfrm>
          <a:prstGeom prst="flowChartManualOperation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91"/>
          <p:cNvSpPr/>
          <p:nvPr/>
        </p:nvSpPr>
        <p:spPr>
          <a:xfrm>
            <a:off x="2361225" y="2352000"/>
            <a:ext cx="415200" cy="1761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91"/>
          <p:cNvSpPr/>
          <p:nvPr/>
        </p:nvSpPr>
        <p:spPr>
          <a:xfrm>
            <a:off x="1559625" y="2716775"/>
            <a:ext cx="742100" cy="842725"/>
          </a:xfrm>
          <a:custGeom>
            <a:rect b="b" l="l" r="r" t="t"/>
            <a:pathLst>
              <a:path extrusionOk="0" h="33709" w="29684">
                <a:moveTo>
                  <a:pt x="25156" y="0"/>
                </a:moveTo>
                <a:lnTo>
                  <a:pt x="0" y="14088"/>
                </a:lnTo>
                <a:lnTo>
                  <a:pt x="29684" y="33709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05" name="Google Shape;1205;p91"/>
          <p:cNvSpPr/>
          <p:nvPr/>
        </p:nvSpPr>
        <p:spPr>
          <a:xfrm rot="-1089628">
            <a:off x="2034129" y="1421207"/>
            <a:ext cx="1069368" cy="264306"/>
          </a:xfrm>
          <a:prstGeom prst="ellipse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91"/>
          <p:cNvSpPr/>
          <p:nvPr/>
        </p:nvSpPr>
        <p:spPr>
          <a:xfrm rot="10800000">
            <a:off x="2147475" y="3710425"/>
            <a:ext cx="842700" cy="1182325"/>
          </a:xfrm>
          <a:prstGeom prst="flowChartManualOperation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91"/>
          <p:cNvSpPr/>
          <p:nvPr/>
        </p:nvSpPr>
        <p:spPr>
          <a:xfrm>
            <a:off x="1990225" y="4729225"/>
            <a:ext cx="10986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91"/>
          <p:cNvSpPr/>
          <p:nvPr/>
        </p:nvSpPr>
        <p:spPr>
          <a:xfrm flipH="1" rot="-671288">
            <a:off x="5436172" y="2351988"/>
            <a:ext cx="553519" cy="829985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91"/>
          <p:cNvSpPr/>
          <p:nvPr/>
        </p:nvSpPr>
        <p:spPr>
          <a:xfrm>
            <a:off x="4930475" y="3182150"/>
            <a:ext cx="2456800" cy="1257775"/>
          </a:xfrm>
          <a:custGeom>
            <a:rect b="b" l="l" r="r" t="t"/>
            <a:pathLst>
              <a:path extrusionOk="0" h="50311" w="98272">
                <a:moveTo>
                  <a:pt x="98272" y="25659"/>
                </a:moveTo>
                <a:lnTo>
                  <a:pt x="68589" y="22640"/>
                </a:lnTo>
                <a:lnTo>
                  <a:pt x="55508" y="0"/>
                </a:lnTo>
                <a:lnTo>
                  <a:pt x="9725" y="8050"/>
                </a:lnTo>
                <a:lnTo>
                  <a:pt x="0" y="50311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0" name="Google Shape;1210;p91"/>
          <p:cNvSpPr/>
          <p:nvPr/>
        </p:nvSpPr>
        <p:spPr>
          <a:xfrm flipH="1">
            <a:off x="5186170" y="3219900"/>
            <a:ext cx="1119425" cy="1421275"/>
          </a:xfrm>
          <a:custGeom>
            <a:rect b="b" l="l" r="r" t="t"/>
            <a:pathLst>
              <a:path extrusionOk="0" h="56851" w="44777">
                <a:moveTo>
                  <a:pt x="0" y="0"/>
                </a:moveTo>
                <a:lnTo>
                  <a:pt x="9559" y="56851"/>
                </a:lnTo>
                <a:lnTo>
                  <a:pt x="29180" y="55845"/>
                </a:lnTo>
                <a:lnTo>
                  <a:pt x="44777" y="5534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1" name="Google Shape;1211;p91"/>
          <p:cNvSpPr/>
          <p:nvPr/>
        </p:nvSpPr>
        <p:spPr>
          <a:xfrm>
            <a:off x="3088825" y="315850"/>
            <a:ext cx="2089200" cy="1529700"/>
          </a:xfrm>
          <a:prstGeom prst="wedgeEllipseCallout">
            <a:avLst>
              <a:gd fmla="val -31686" name="adj1"/>
              <a:gd fmla="val 4035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YA VES? SE PUEDE PINTAR DIRECTAMENTE, SIN BOCETOS</a:t>
            </a:r>
            <a:endParaRPr/>
          </a:p>
        </p:txBody>
      </p:sp>
      <p:sp>
        <p:nvSpPr>
          <p:cNvPr id="1212" name="Google Shape;1212;p91"/>
          <p:cNvSpPr/>
          <p:nvPr/>
        </p:nvSpPr>
        <p:spPr>
          <a:xfrm flipH="1" rot="7265392">
            <a:off x="4449804" y="3546065"/>
            <a:ext cx="1098605" cy="993494"/>
          </a:xfrm>
          <a:prstGeom prst="chord">
            <a:avLst>
              <a:gd fmla="val 2700000" name="adj1"/>
              <a:gd fmla="val 16200000" name="adj2"/>
            </a:avLst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91"/>
          <p:cNvSpPr/>
          <p:nvPr/>
        </p:nvSpPr>
        <p:spPr>
          <a:xfrm flipH="1">
            <a:off x="4985025" y="4263875"/>
            <a:ext cx="251400" cy="1257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91"/>
          <p:cNvSpPr/>
          <p:nvPr/>
        </p:nvSpPr>
        <p:spPr>
          <a:xfrm flipH="1">
            <a:off x="4644075" y="4087800"/>
            <a:ext cx="251400" cy="1257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91"/>
          <p:cNvSpPr/>
          <p:nvPr/>
        </p:nvSpPr>
        <p:spPr>
          <a:xfrm flipH="1">
            <a:off x="4675500" y="3823975"/>
            <a:ext cx="251400" cy="1257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91"/>
          <p:cNvSpPr/>
          <p:nvPr/>
        </p:nvSpPr>
        <p:spPr>
          <a:xfrm>
            <a:off x="3332525" y="1622525"/>
            <a:ext cx="1603500" cy="830100"/>
          </a:xfrm>
          <a:prstGeom prst="wedgeEllipseCallout">
            <a:avLst>
              <a:gd fmla="val -45533" name="adj1"/>
              <a:gd fmla="val 6173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NO PARES, CONTINÚA</a:t>
            </a:r>
            <a:endParaRPr/>
          </a:p>
        </p:txBody>
      </p:sp>
      <p:sp>
        <p:nvSpPr>
          <p:cNvPr id="1217" name="Google Shape;1217;p91"/>
          <p:cNvSpPr/>
          <p:nvPr/>
        </p:nvSpPr>
        <p:spPr>
          <a:xfrm>
            <a:off x="2971275" y="2591000"/>
            <a:ext cx="1028450" cy="477975"/>
          </a:xfrm>
          <a:custGeom>
            <a:rect b="b" l="l" r="r" t="t"/>
            <a:pathLst>
              <a:path extrusionOk="0" h="19119" w="41138">
                <a:moveTo>
                  <a:pt x="0" y="9056"/>
                </a:moveTo>
                <a:lnTo>
                  <a:pt x="16100" y="19119"/>
                </a:lnTo>
                <a:lnTo>
                  <a:pt x="41138" y="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8" name="Google Shape;1218;p91"/>
          <p:cNvSpPr/>
          <p:nvPr/>
        </p:nvSpPr>
        <p:spPr>
          <a:xfrm>
            <a:off x="5738075" y="677225"/>
            <a:ext cx="1603500" cy="945300"/>
          </a:xfrm>
          <a:prstGeom prst="wedgeEllipseCallout">
            <a:avLst>
              <a:gd fmla="val -25613" name="adj1"/>
              <a:gd fmla="val 4298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CLARO, PERO...</a:t>
            </a:r>
            <a:endParaRPr/>
          </a:p>
        </p:txBody>
      </p:sp>
      <p:sp>
        <p:nvSpPr>
          <p:cNvPr id="1219" name="Google Shape;1219;p91"/>
          <p:cNvSpPr/>
          <p:nvPr/>
        </p:nvSpPr>
        <p:spPr>
          <a:xfrm>
            <a:off x="5830775" y="1521900"/>
            <a:ext cx="1418100" cy="830100"/>
          </a:xfrm>
          <a:prstGeom prst="wedgeEllipseCallout">
            <a:avLst>
              <a:gd fmla="val -11949" name="adj1"/>
              <a:gd fmla="val 9524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SI, MI SEÑOR</a:t>
            </a:r>
            <a:endParaRPr>
              <a:solidFill>
                <a:schemeClr val="dk1"/>
              </a:solidFill>
              <a:latin typeface="Coming Soon"/>
              <a:ea typeface="Coming Soon"/>
              <a:cs typeface="Coming Soon"/>
              <a:sym typeface="Coming So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ing Soon"/>
              <a:ea typeface="Coming Soon"/>
              <a:cs typeface="Coming Soon"/>
              <a:sym typeface="Coming Soon"/>
            </a:endParaRPr>
          </a:p>
        </p:txBody>
      </p:sp>
      <p:sp>
        <p:nvSpPr>
          <p:cNvPr id="1220" name="Google Shape;1220;p91"/>
          <p:cNvSpPr/>
          <p:nvPr/>
        </p:nvSpPr>
        <p:spPr>
          <a:xfrm>
            <a:off x="7527525" y="2360475"/>
            <a:ext cx="553500" cy="813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91"/>
          <p:cNvSpPr/>
          <p:nvPr/>
        </p:nvSpPr>
        <p:spPr>
          <a:xfrm rot="7939252">
            <a:off x="7416952" y="2396221"/>
            <a:ext cx="612671" cy="351034"/>
          </a:xfrm>
          <a:prstGeom prst="pie">
            <a:avLst>
              <a:gd fmla="val 0" name="adj1"/>
              <a:gd fmla="val 10799732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91"/>
          <p:cNvSpPr/>
          <p:nvPr/>
        </p:nvSpPr>
        <p:spPr>
          <a:xfrm flipH="1" rot="-7939656">
            <a:off x="7685394" y="2358968"/>
            <a:ext cx="600563" cy="425560"/>
          </a:xfrm>
          <a:prstGeom prst="pie">
            <a:avLst>
              <a:gd fmla="val 0" name="adj1"/>
              <a:gd fmla="val 10799732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91"/>
          <p:cNvSpPr/>
          <p:nvPr/>
        </p:nvSpPr>
        <p:spPr>
          <a:xfrm>
            <a:off x="7557400" y="3182150"/>
            <a:ext cx="415200" cy="584400"/>
          </a:xfrm>
          <a:prstGeom prst="parallelogram">
            <a:avLst>
              <a:gd fmla="val 25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91"/>
          <p:cNvSpPr/>
          <p:nvPr/>
        </p:nvSpPr>
        <p:spPr>
          <a:xfrm>
            <a:off x="7966250" y="3202600"/>
            <a:ext cx="359275" cy="631850"/>
          </a:xfrm>
          <a:custGeom>
            <a:rect b="b" l="l" r="r" t="t"/>
            <a:pathLst>
              <a:path extrusionOk="0" h="25274" w="14371">
                <a:moveTo>
                  <a:pt x="0" y="0"/>
                </a:moveTo>
                <a:lnTo>
                  <a:pt x="14371" y="10159"/>
                </a:lnTo>
                <a:lnTo>
                  <a:pt x="10407" y="25274"/>
                </a:lnTo>
                <a:lnTo>
                  <a:pt x="7186" y="20318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5" name="Google Shape;1225;p91"/>
          <p:cNvSpPr/>
          <p:nvPr/>
        </p:nvSpPr>
        <p:spPr>
          <a:xfrm>
            <a:off x="6919350" y="2899075"/>
            <a:ext cx="743350" cy="501750"/>
          </a:xfrm>
          <a:custGeom>
            <a:rect b="b" l="l" r="r" t="t"/>
            <a:pathLst>
              <a:path extrusionOk="0" h="20070" w="29734">
                <a:moveTo>
                  <a:pt x="29734" y="12141"/>
                </a:moveTo>
                <a:lnTo>
                  <a:pt x="16850" y="20070"/>
                </a:lnTo>
                <a:lnTo>
                  <a:pt x="9664" y="10654"/>
                </a:lnTo>
                <a:lnTo>
                  <a:pt x="0" y="4708"/>
                </a:lnTo>
                <a:lnTo>
                  <a:pt x="0" y="0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6" name="Google Shape;1226;p91"/>
          <p:cNvSpPr/>
          <p:nvPr/>
        </p:nvSpPr>
        <p:spPr>
          <a:xfrm>
            <a:off x="7030875" y="2861900"/>
            <a:ext cx="251400" cy="2892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7" name="Google Shape;1227;p91"/>
          <p:cNvCxnSpPr/>
          <p:nvPr/>
        </p:nvCxnSpPr>
        <p:spPr>
          <a:xfrm flipH="1">
            <a:off x="7248870" y="3226095"/>
            <a:ext cx="377400" cy="993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8" name="Google Shape;1228;p91"/>
          <p:cNvSpPr/>
          <p:nvPr/>
        </p:nvSpPr>
        <p:spPr>
          <a:xfrm flipH="1" rot="3648059">
            <a:off x="7525951" y="2980934"/>
            <a:ext cx="289026" cy="289026"/>
          </a:xfrm>
          <a:prstGeom prst="teardrop">
            <a:avLst>
              <a:gd fmla="val 184835" name="adj"/>
            </a:avLst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91"/>
          <p:cNvSpPr/>
          <p:nvPr/>
        </p:nvSpPr>
        <p:spPr>
          <a:xfrm>
            <a:off x="591150" y="415075"/>
            <a:ext cx="1556400" cy="58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oming Soon"/>
                <a:ea typeface="Coming Soon"/>
                <a:cs typeface="Coming Soon"/>
                <a:sym typeface="Coming Soon"/>
              </a:rPr>
              <a:t>ENTONCES...</a:t>
            </a:r>
            <a:endParaRPr>
              <a:latin typeface="Coming Soon"/>
              <a:ea typeface="Coming Soon"/>
              <a:cs typeface="Coming Soon"/>
              <a:sym typeface="Coming Soo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92"/>
          <p:cNvSpPr/>
          <p:nvPr/>
        </p:nvSpPr>
        <p:spPr>
          <a:xfrm rot="-5400000">
            <a:off x="6198525" y="1831475"/>
            <a:ext cx="3211500" cy="19245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92"/>
          <p:cNvSpPr/>
          <p:nvPr/>
        </p:nvSpPr>
        <p:spPr>
          <a:xfrm>
            <a:off x="2292075" y="1521900"/>
            <a:ext cx="553500" cy="830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92"/>
          <p:cNvSpPr/>
          <p:nvPr/>
        </p:nvSpPr>
        <p:spPr>
          <a:xfrm>
            <a:off x="2147475" y="2528100"/>
            <a:ext cx="842700" cy="1182325"/>
          </a:xfrm>
          <a:prstGeom prst="flowChartManualOperation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92"/>
          <p:cNvSpPr/>
          <p:nvPr/>
        </p:nvSpPr>
        <p:spPr>
          <a:xfrm>
            <a:off x="2361225" y="2352000"/>
            <a:ext cx="415200" cy="1761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92"/>
          <p:cNvSpPr/>
          <p:nvPr/>
        </p:nvSpPr>
        <p:spPr>
          <a:xfrm>
            <a:off x="1559625" y="2716775"/>
            <a:ext cx="742100" cy="842725"/>
          </a:xfrm>
          <a:custGeom>
            <a:rect b="b" l="l" r="r" t="t"/>
            <a:pathLst>
              <a:path extrusionOk="0" h="33709" w="29684">
                <a:moveTo>
                  <a:pt x="25156" y="0"/>
                </a:moveTo>
                <a:lnTo>
                  <a:pt x="0" y="14088"/>
                </a:lnTo>
                <a:lnTo>
                  <a:pt x="29684" y="33709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39" name="Google Shape;1239;p92"/>
          <p:cNvSpPr/>
          <p:nvPr/>
        </p:nvSpPr>
        <p:spPr>
          <a:xfrm rot="-1089628">
            <a:off x="2034129" y="1421207"/>
            <a:ext cx="1069368" cy="264306"/>
          </a:xfrm>
          <a:prstGeom prst="ellipse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92"/>
          <p:cNvSpPr/>
          <p:nvPr/>
        </p:nvSpPr>
        <p:spPr>
          <a:xfrm rot="10800000">
            <a:off x="2147475" y="3710425"/>
            <a:ext cx="842700" cy="1182325"/>
          </a:xfrm>
          <a:prstGeom prst="flowChartManualOperation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92"/>
          <p:cNvSpPr/>
          <p:nvPr/>
        </p:nvSpPr>
        <p:spPr>
          <a:xfrm>
            <a:off x="1990225" y="4729225"/>
            <a:ext cx="10986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92"/>
          <p:cNvSpPr/>
          <p:nvPr/>
        </p:nvSpPr>
        <p:spPr>
          <a:xfrm flipH="1" rot="-671288">
            <a:off x="5436172" y="2351988"/>
            <a:ext cx="553519" cy="829985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92"/>
          <p:cNvSpPr/>
          <p:nvPr/>
        </p:nvSpPr>
        <p:spPr>
          <a:xfrm>
            <a:off x="4930475" y="3182150"/>
            <a:ext cx="2456800" cy="1257775"/>
          </a:xfrm>
          <a:custGeom>
            <a:rect b="b" l="l" r="r" t="t"/>
            <a:pathLst>
              <a:path extrusionOk="0" h="50311" w="98272">
                <a:moveTo>
                  <a:pt x="98272" y="25659"/>
                </a:moveTo>
                <a:lnTo>
                  <a:pt x="68589" y="22640"/>
                </a:lnTo>
                <a:lnTo>
                  <a:pt x="55508" y="0"/>
                </a:lnTo>
                <a:lnTo>
                  <a:pt x="9725" y="8050"/>
                </a:lnTo>
                <a:lnTo>
                  <a:pt x="0" y="50311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4" name="Google Shape;1244;p92"/>
          <p:cNvSpPr/>
          <p:nvPr/>
        </p:nvSpPr>
        <p:spPr>
          <a:xfrm flipH="1">
            <a:off x="5186170" y="3219900"/>
            <a:ext cx="1119425" cy="1421275"/>
          </a:xfrm>
          <a:custGeom>
            <a:rect b="b" l="l" r="r" t="t"/>
            <a:pathLst>
              <a:path extrusionOk="0" h="56851" w="44777">
                <a:moveTo>
                  <a:pt x="0" y="0"/>
                </a:moveTo>
                <a:lnTo>
                  <a:pt x="9559" y="56851"/>
                </a:lnTo>
                <a:lnTo>
                  <a:pt x="29180" y="55845"/>
                </a:lnTo>
                <a:lnTo>
                  <a:pt x="44777" y="5534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5" name="Google Shape;1245;p92"/>
          <p:cNvSpPr/>
          <p:nvPr/>
        </p:nvSpPr>
        <p:spPr>
          <a:xfrm>
            <a:off x="3088825" y="315850"/>
            <a:ext cx="2089200" cy="842700"/>
          </a:xfrm>
          <a:prstGeom prst="wedgeEllipseCallout">
            <a:avLst>
              <a:gd fmla="val -31686" name="adj1"/>
              <a:gd fmla="val 4035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SE VE ALGO RARO</a:t>
            </a:r>
            <a:endParaRPr/>
          </a:p>
        </p:txBody>
      </p:sp>
      <p:sp>
        <p:nvSpPr>
          <p:cNvPr id="1246" name="Google Shape;1246;p92"/>
          <p:cNvSpPr/>
          <p:nvPr/>
        </p:nvSpPr>
        <p:spPr>
          <a:xfrm flipH="1" rot="7265392">
            <a:off x="4449804" y="3546065"/>
            <a:ext cx="1098605" cy="993494"/>
          </a:xfrm>
          <a:prstGeom prst="chord">
            <a:avLst>
              <a:gd fmla="val 2700000" name="adj1"/>
              <a:gd fmla="val 16200000" name="adj2"/>
            </a:avLst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92"/>
          <p:cNvSpPr/>
          <p:nvPr/>
        </p:nvSpPr>
        <p:spPr>
          <a:xfrm flipH="1">
            <a:off x="4985025" y="4263875"/>
            <a:ext cx="251400" cy="1257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92"/>
          <p:cNvSpPr/>
          <p:nvPr/>
        </p:nvSpPr>
        <p:spPr>
          <a:xfrm flipH="1">
            <a:off x="4644075" y="4087800"/>
            <a:ext cx="251400" cy="1257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92"/>
          <p:cNvSpPr/>
          <p:nvPr/>
        </p:nvSpPr>
        <p:spPr>
          <a:xfrm flipH="1">
            <a:off x="4675500" y="3823975"/>
            <a:ext cx="251400" cy="1257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92"/>
          <p:cNvSpPr/>
          <p:nvPr/>
        </p:nvSpPr>
        <p:spPr>
          <a:xfrm>
            <a:off x="2971275" y="2591000"/>
            <a:ext cx="1028450" cy="477975"/>
          </a:xfrm>
          <a:custGeom>
            <a:rect b="b" l="l" r="r" t="t"/>
            <a:pathLst>
              <a:path extrusionOk="0" h="19119" w="41138">
                <a:moveTo>
                  <a:pt x="0" y="9056"/>
                </a:moveTo>
                <a:lnTo>
                  <a:pt x="16100" y="19119"/>
                </a:lnTo>
                <a:lnTo>
                  <a:pt x="41138" y="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51" name="Google Shape;1251;p92"/>
          <p:cNvSpPr/>
          <p:nvPr/>
        </p:nvSpPr>
        <p:spPr>
          <a:xfrm>
            <a:off x="5641325" y="534300"/>
            <a:ext cx="2089200" cy="945300"/>
          </a:xfrm>
          <a:prstGeom prst="wedgeEllipseCallout">
            <a:avLst>
              <a:gd fmla="val -25613" name="adj1"/>
              <a:gd fmla="val 4298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BUENO, ES DIFÍCIL SIN GUÍAS...</a:t>
            </a:r>
            <a:endParaRPr/>
          </a:p>
        </p:txBody>
      </p:sp>
      <p:sp>
        <p:nvSpPr>
          <p:cNvPr id="1252" name="Google Shape;1252;p92"/>
          <p:cNvSpPr/>
          <p:nvPr/>
        </p:nvSpPr>
        <p:spPr>
          <a:xfrm>
            <a:off x="7527525" y="2360475"/>
            <a:ext cx="553500" cy="813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92"/>
          <p:cNvSpPr/>
          <p:nvPr/>
        </p:nvSpPr>
        <p:spPr>
          <a:xfrm rot="7939252">
            <a:off x="7416952" y="2396221"/>
            <a:ext cx="612671" cy="351034"/>
          </a:xfrm>
          <a:prstGeom prst="pie">
            <a:avLst>
              <a:gd fmla="val 0" name="adj1"/>
              <a:gd fmla="val 10799732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92"/>
          <p:cNvSpPr/>
          <p:nvPr/>
        </p:nvSpPr>
        <p:spPr>
          <a:xfrm flipH="1" rot="-7939656">
            <a:off x="7685394" y="2358968"/>
            <a:ext cx="600563" cy="425560"/>
          </a:xfrm>
          <a:prstGeom prst="pie">
            <a:avLst>
              <a:gd fmla="val 0" name="adj1"/>
              <a:gd fmla="val 10799732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92"/>
          <p:cNvSpPr/>
          <p:nvPr/>
        </p:nvSpPr>
        <p:spPr>
          <a:xfrm>
            <a:off x="7557400" y="3182150"/>
            <a:ext cx="415200" cy="584400"/>
          </a:xfrm>
          <a:prstGeom prst="parallelogram">
            <a:avLst>
              <a:gd fmla="val 25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92"/>
          <p:cNvSpPr/>
          <p:nvPr/>
        </p:nvSpPr>
        <p:spPr>
          <a:xfrm>
            <a:off x="7966250" y="3202600"/>
            <a:ext cx="359275" cy="631850"/>
          </a:xfrm>
          <a:custGeom>
            <a:rect b="b" l="l" r="r" t="t"/>
            <a:pathLst>
              <a:path extrusionOk="0" h="25274" w="14371">
                <a:moveTo>
                  <a:pt x="0" y="0"/>
                </a:moveTo>
                <a:lnTo>
                  <a:pt x="14371" y="10159"/>
                </a:lnTo>
                <a:lnTo>
                  <a:pt x="10407" y="25274"/>
                </a:lnTo>
                <a:lnTo>
                  <a:pt x="7186" y="20318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57" name="Google Shape;1257;p92"/>
          <p:cNvSpPr/>
          <p:nvPr/>
        </p:nvSpPr>
        <p:spPr>
          <a:xfrm>
            <a:off x="6919350" y="2899075"/>
            <a:ext cx="743350" cy="501750"/>
          </a:xfrm>
          <a:custGeom>
            <a:rect b="b" l="l" r="r" t="t"/>
            <a:pathLst>
              <a:path extrusionOk="0" h="20070" w="29734">
                <a:moveTo>
                  <a:pt x="29734" y="12141"/>
                </a:moveTo>
                <a:lnTo>
                  <a:pt x="16850" y="20070"/>
                </a:lnTo>
                <a:lnTo>
                  <a:pt x="9664" y="10654"/>
                </a:lnTo>
                <a:lnTo>
                  <a:pt x="0" y="4708"/>
                </a:lnTo>
                <a:lnTo>
                  <a:pt x="0" y="0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58" name="Google Shape;1258;p92"/>
          <p:cNvSpPr/>
          <p:nvPr/>
        </p:nvSpPr>
        <p:spPr>
          <a:xfrm>
            <a:off x="7030875" y="2861900"/>
            <a:ext cx="251400" cy="2892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9" name="Google Shape;1259;p92"/>
          <p:cNvCxnSpPr/>
          <p:nvPr/>
        </p:nvCxnSpPr>
        <p:spPr>
          <a:xfrm flipH="1">
            <a:off x="7248870" y="3226095"/>
            <a:ext cx="377400" cy="993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0" name="Google Shape;1260;p92"/>
          <p:cNvSpPr/>
          <p:nvPr/>
        </p:nvSpPr>
        <p:spPr>
          <a:xfrm flipH="1" rot="3648059">
            <a:off x="7525951" y="2980934"/>
            <a:ext cx="289026" cy="289026"/>
          </a:xfrm>
          <a:prstGeom prst="teardrop">
            <a:avLst>
              <a:gd fmla="val 184835" name="adj"/>
            </a:avLst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92"/>
          <p:cNvSpPr/>
          <p:nvPr/>
        </p:nvSpPr>
        <p:spPr>
          <a:xfrm>
            <a:off x="591150" y="415075"/>
            <a:ext cx="1556400" cy="58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oming Soon"/>
                <a:ea typeface="Coming Soon"/>
                <a:cs typeface="Coming Soon"/>
                <a:sym typeface="Coming Soon"/>
              </a:rPr>
              <a:t>MÁS TARDE...</a:t>
            </a:r>
            <a:endParaRPr>
              <a:latin typeface="Coming Soon"/>
              <a:ea typeface="Coming Soon"/>
              <a:cs typeface="Coming Soon"/>
              <a:sym typeface="Coming Soon"/>
            </a:endParaRPr>
          </a:p>
        </p:txBody>
      </p:sp>
      <p:sp>
        <p:nvSpPr>
          <p:cNvPr id="1262" name="Google Shape;1262;p92"/>
          <p:cNvSpPr/>
          <p:nvPr/>
        </p:nvSpPr>
        <p:spPr>
          <a:xfrm>
            <a:off x="3314600" y="999475"/>
            <a:ext cx="1924500" cy="842700"/>
          </a:xfrm>
          <a:prstGeom prst="wedgeEllipseCallout">
            <a:avLst>
              <a:gd fmla="val -31686" name="adj1"/>
              <a:gd fmla="val 4035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NO ME GUSTA ESA POSE</a:t>
            </a:r>
            <a:endParaRPr/>
          </a:p>
        </p:txBody>
      </p:sp>
      <p:sp>
        <p:nvSpPr>
          <p:cNvPr id="1263" name="Google Shape;1263;p92"/>
          <p:cNvSpPr/>
          <p:nvPr/>
        </p:nvSpPr>
        <p:spPr>
          <a:xfrm>
            <a:off x="3414025" y="1721950"/>
            <a:ext cx="1603500" cy="730800"/>
          </a:xfrm>
          <a:prstGeom prst="wedgeEllipseCallout">
            <a:avLst>
              <a:gd fmla="val -45533" name="adj1"/>
              <a:gd fmla="val 6173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MEJOR</a:t>
            </a:r>
            <a:endParaRPr>
              <a:solidFill>
                <a:schemeClr val="dk1"/>
              </a:solidFill>
              <a:latin typeface="Coming Soon"/>
              <a:ea typeface="Coming Soon"/>
              <a:cs typeface="Coming Soon"/>
              <a:sym typeface="Coming So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CAMBIALA</a:t>
            </a:r>
            <a:endParaRPr/>
          </a:p>
        </p:txBody>
      </p:sp>
      <p:sp>
        <p:nvSpPr>
          <p:cNvPr id="1264" name="Google Shape;1264;p92"/>
          <p:cNvSpPr/>
          <p:nvPr/>
        </p:nvSpPr>
        <p:spPr>
          <a:xfrm>
            <a:off x="5708125" y="1336600"/>
            <a:ext cx="1615200" cy="730800"/>
          </a:xfrm>
          <a:prstGeom prst="wedgeEllipseCallout">
            <a:avLst>
              <a:gd fmla="val -25613" name="adj1"/>
              <a:gd fmla="val 4298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CÓMO ?</a:t>
            </a:r>
            <a:endParaRPr/>
          </a:p>
        </p:txBody>
      </p:sp>
      <p:sp>
        <p:nvSpPr>
          <p:cNvPr id="1265" name="Google Shape;1265;p92"/>
          <p:cNvSpPr/>
          <p:nvPr/>
        </p:nvSpPr>
        <p:spPr>
          <a:xfrm>
            <a:off x="5905225" y="1901600"/>
            <a:ext cx="1418100" cy="689400"/>
          </a:xfrm>
          <a:prstGeom prst="wedgeEllipseCallout">
            <a:avLst>
              <a:gd fmla="val -16349" name="adj1"/>
              <a:gd fmla="val 716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QUÉ ??</a:t>
            </a:r>
            <a:endParaRPr>
              <a:solidFill>
                <a:schemeClr val="dk1"/>
              </a:solidFill>
              <a:latin typeface="Coming Soon"/>
              <a:ea typeface="Coming Soon"/>
              <a:cs typeface="Coming Soon"/>
              <a:sym typeface="Coming Soo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93"/>
          <p:cNvSpPr/>
          <p:nvPr/>
        </p:nvSpPr>
        <p:spPr>
          <a:xfrm rot="-5400000">
            <a:off x="6198525" y="1831475"/>
            <a:ext cx="3211500" cy="19245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93"/>
          <p:cNvSpPr/>
          <p:nvPr/>
        </p:nvSpPr>
        <p:spPr>
          <a:xfrm>
            <a:off x="2292075" y="1521900"/>
            <a:ext cx="553500" cy="830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93"/>
          <p:cNvSpPr/>
          <p:nvPr/>
        </p:nvSpPr>
        <p:spPr>
          <a:xfrm>
            <a:off x="2147475" y="2528100"/>
            <a:ext cx="842700" cy="1182325"/>
          </a:xfrm>
          <a:prstGeom prst="flowChartManualOperation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93"/>
          <p:cNvSpPr/>
          <p:nvPr/>
        </p:nvSpPr>
        <p:spPr>
          <a:xfrm>
            <a:off x="2361225" y="2352000"/>
            <a:ext cx="415200" cy="1761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93"/>
          <p:cNvSpPr/>
          <p:nvPr/>
        </p:nvSpPr>
        <p:spPr>
          <a:xfrm>
            <a:off x="1559625" y="2716775"/>
            <a:ext cx="742100" cy="842725"/>
          </a:xfrm>
          <a:custGeom>
            <a:rect b="b" l="l" r="r" t="t"/>
            <a:pathLst>
              <a:path extrusionOk="0" h="33709" w="29684">
                <a:moveTo>
                  <a:pt x="25156" y="0"/>
                </a:moveTo>
                <a:lnTo>
                  <a:pt x="0" y="14088"/>
                </a:lnTo>
                <a:lnTo>
                  <a:pt x="29684" y="33709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5" name="Google Shape;1275;p93"/>
          <p:cNvSpPr/>
          <p:nvPr/>
        </p:nvSpPr>
        <p:spPr>
          <a:xfrm rot="-1089628">
            <a:off x="2034129" y="1421207"/>
            <a:ext cx="1069368" cy="264306"/>
          </a:xfrm>
          <a:prstGeom prst="ellipse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93"/>
          <p:cNvSpPr/>
          <p:nvPr/>
        </p:nvSpPr>
        <p:spPr>
          <a:xfrm rot="10800000">
            <a:off x="2147475" y="3710425"/>
            <a:ext cx="842700" cy="1182325"/>
          </a:xfrm>
          <a:prstGeom prst="flowChartManualOperation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93"/>
          <p:cNvSpPr/>
          <p:nvPr/>
        </p:nvSpPr>
        <p:spPr>
          <a:xfrm>
            <a:off x="1990225" y="4729225"/>
            <a:ext cx="10986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93"/>
          <p:cNvSpPr/>
          <p:nvPr/>
        </p:nvSpPr>
        <p:spPr>
          <a:xfrm flipH="1" rot="-671288">
            <a:off x="5436172" y="2351988"/>
            <a:ext cx="553519" cy="829985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93"/>
          <p:cNvSpPr/>
          <p:nvPr/>
        </p:nvSpPr>
        <p:spPr>
          <a:xfrm>
            <a:off x="4930475" y="3182150"/>
            <a:ext cx="2456800" cy="1257775"/>
          </a:xfrm>
          <a:custGeom>
            <a:rect b="b" l="l" r="r" t="t"/>
            <a:pathLst>
              <a:path extrusionOk="0" h="50311" w="98272">
                <a:moveTo>
                  <a:pt x="98272" y="25659"/>
                </a:moveTo>
                <a:lnTo>
                  <a:pt x="68589" y="22640"/>
                </a:lnTo>
                <a:lnTo>
                  <a:pt x="55508" y="0"/>
                </a:lnTo>
                <a:lnTo>
                  <a:pt x="9725" y="8050"/>
                </a:lnTo>
                <a:lnTo>
                  <a:pt x="0" y="50311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0" name="Google Shape;1280;p93"/>
          <p:cNvSpPr/>
          <p:nvPr/>
        </p:nvSpPr>
        <p:spPr>
          <a:xfrm flipH="1">
            <a:off x="5186170" y="3219900"/>
            <a:ext cx="1119425" cy="1421275"/>
          </a:xfrm>
          <a:custGeom>
            <a:rect b="b" l="l" r="r" t="t"/>
            <a:pathLst>
              <a:path extrusionOk="0" h="56851" w="44777">
                <a:moveTo>
                  <a:pt x="0" y="0"/>
                </a:moveTo>
                <a:lnTo>
                  <a:pt x="9559" y="56851"/>
                </a:lnTo>
                <a:lnTo>
                  <a:pt x="29180" y="55845"/>
                </a:lnTo>
                <a:lnTo>
                  <a:pt x="44777" y="5534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1" name="Google Shape;1281;p93"/>
          <p:cNvSpPr/>
          <p:nvPr/>
        </p:nvSpPr>
        <p:spPr>
          <a:xfrm>
            <a:off x="3088825" y="315850"/>
            <a:ext cx="2089200" cy="842700"/>
          </a:xfrm>
          <a:prstGeom prst="wedgeEllipseCallout">
            <a:avLst>
              <a:gd fmla="val -31686" name="adj1"/>
              <a:gd fmla="val 4035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UN POCO MEJOR</a:t>
            </a:r>
            <a:endParaRPr/>
          </a:p>
        </p:txBody>
      </p:sp>
      <p:sp>
        <p:nvSpPr>
          <p:cNvPr id="1282" name="Google Shape;1282;p93"/>
          <p:cNvSpPr/>
          <p:nvPr/>
        </p:nvSpPr>
        <p:spPr>
          <a:xfrm flipH="1" rot="7265392">
            <a:off x="4449804" y="3546065"/>
            <a:ext cx="1098605" cy="993494"/>
          </a:xfrm>
          <a:prstGeom prst="chord">
            <a:avLst>
              <a:gd fmla="val 2700000" name="adj1"/>
              <a:gd fmla="val 16200000" name="adj2"/>
            </a:avLst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93"/>
          <p:cNvSpPr/>
          <p:nvPr/>
        </p:nvSpPr>
        <p:spPr>
          <a:xfrm flipH="1">
            <a:off x="4985025" y="4263875"/>
            <a:ext cx="251400" cy="1257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93"/>
          <p:cNvSpPr/>
          <p:nvPr/>
        </p:nvSpPr>
        <p:spPr>
          <a:xfrm flipH="1">
            <a:off x="4644075" y="4087800"/>
            <a:ext cx="251400" cy="1257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93"/>
          <p:cNvSpPr/>
          <p:nvPr/>
        </p:nvSpPr>
        <p:spPr>
          <a:xfrm flipH="1">
            <a:off x="4675500" y="3823975"/>
            <a:ext cx="251400" cy="1257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93"/>
          <p:cNvSpPr/>
          <p:nvPr/>
        </p:nvSpPr>
        <p:spPr>
          <a:xfrm>
            <a:off x="2971275" y="2591000"/>
            <a:ext cx="1028450" cy="477975"/>
          </a:xfrm>
          <a:custGeom>
            <a:rect b="b" l="l" r="r" t="t"/>
            <a:pathLst>
              <a:path extrusionOk="0" h="19119" w="41138">
                <a:moveTo>
                  <a:pt x="0" y="9056"/>
                </a:moveTo>
                <a:lnTo>
                  <a:pt x="16100" y="19119"/>
                </a:lnTo>
                <a:lnTo>
                  <a:pt x="41138" y="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7" name="Google Shape;1287;p93"/>
          <p:cNvSpPr/>
          <p:nvPr/>
        </p:nvSpPr>
        <p:spPr>
          <a:xfrm>
            <a:off x="5641325" y="534300"/>
            <a:ext cx="2089200" cy="945300"/>
          </a:xfrm>
          <a:prstGeom prst="wedgeEllipseCallout">
            <a:avLst>
              <a:gd fmla="val -25613" name="adj1"/>
              <a:gd fmla="val 4298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CORREGÍ EL DESALINEADO</a:t>
            </a:r>
            <a:endParaRPr/>
          </a:p>
        </p:txBody>
      </p:sp>
      <p:sp>
        <p:nvSpPr>
          <p:cNvPr id="1288" name="Google Shape;1288;p93"/>
          <p:cNvSpPr/>
          <p:nvPr/>
        </p:nvSpPr>
        <p:spPr>
          <a:xfrm>
            <a:off x="7527525" y="2360475"/>
            <a:ext cx="553500" cy="813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93"/>
          <p:cNvSpPr/>
          <p:nvPr/>
        </p:nvSpPr>
        <p:spPr>
          <a:xfrm rot="7939252">
            <a:off x="7416952" y="2396221"/>
            <a:ext cx="612671" cy="351034"/>
          </a:xfrm>
          <a:prstGeom prst="pie">
            <a:avLst>
              <a:gd fmla="val 0" name="adj1"/>
              <a:gd fmla="val 10799732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93"/>
          <p:cNvSpPr/>
          <p:nvPr/>
        </p:nvSpPr>
        <p:spPr>
          <a:xfrm flipH="1" rot="-7939656">
            <a:off x="7609194" y="2358968"/>
            <a:ext cx="600563" cy="425560"/>
          </a:xfrm>
          <a:prstGeom prst="pie">
            <a:avLst>
              <a:gd fmla="val 0" name="adj1"/>
              <a:gd fmla="val 10799732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93"/>
          <p:cNvSpPr/>
          <p:nvPr/>
        </p:nvSpPr>
        <p:spPr>
          <a:xfrm>
            <a:off x="8326275" y="2861900"/>
            <a:ext cx="251400" cy="2892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93"/>
          <p:cNvSpPr/>
          <p:nvPr/>
        </p:nvSpPr>
        <p:spPr>
          <a:xfrm>
            <a:off x="591150" y="415075"/>
            <a:ext cx="1556400" cy="58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oming Soon"/>
                <a:ea typeface="Coming Soon"/>
                <a:cs typeface="Coming Soon"/>
                <a:sym typeface="Coming Soon"/>
              </a:rPr>
              <a:t>Y MÁS TARDE...</a:t>
            </a:r>
            <a:endParaRPr>
              <a:latin typeface="Coming Soon"/>
              <a:ea typeface="Coming Soon"/>
              <a:cs typeface="Coming Soon"/>
              <a:sym typeface="Coming Soon"/>
            </a:endParaRPr>
          </a:p>
        </p:txBody>
      </p:sp>
      <p:sp>
        <p:nvSpPr>
          <p:cNvPr id="1293" name="Google Shape;1293;p93"/>
          <p:cNvSpPr/>
          <p:nvPr/>
        </p:nvSpPr>
        <p:spPr>
          <a:xfrm>
            <a:off x="3314600" y="999475"/>
            <a:ext cx="1924500" cy="842700"/>
          </a:xfrm>
          <a:prstGeom prst="wedgeEllipseCallout">
            <a:avLst>
              <a:gd fmla="val -31686" name="adj1"/>
              <a:gd fmla="val 4035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QUIZÁS UNA VISTA MÁS DE LEJOS</a:t>
            </a:r>
            <a:endParaRPr/>
          </a:p>
        </p:txBody>
      </p:sp>
      <p:sp>
        <p:nvSpPr>
          <p:cNvPr id="1294" name="Google Shape;1294;p93"/>
          <p:cNvSpPr/>
          <p:nvPr/>
        </p:nvSpPr>
        <p:spPr>
          <a:xfrm>
            <a:off x="3437750" y="1804950"/>
            <a:ext cx="1603500" cy="730800"/>
          </a:xfrm>
          <a:prstGeom prst="wedgeEllipseCallout">
            <a:avLst>
              <a:gd fmla="val -45533" name="adj1"/>
              <a:gd fmla="val 6173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MOSTRAR MÁS FONDO</a:t>
            </a:r>
            <a:endParaRPr/>
          </a:p>
        </p:txBody>
      </p:sp>
      <p:sp>
        <p:nvSpPr>
          <p:cNvPr id="1295" name="Google Shape;1295;p93"/>
          <p:cNvSpPr/>
          <p:nvPr/>
        </p:nvSpPr>
        <p:spPr>
          <a:xfrm>
            <a:off x="5708125" y="1336600"/>
            <a:ext cx="1615200" cy="730800"/>
          </a:xfrm>
          <a:prstGeom prst="wedgeEllipseCallout">
            <a:avLst>
              <a:gd fmla="val -25613" name="adj1"/>
              <a:gd fmla="val 4298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CÓMO ??</a:t>
            </a:r>
            <a:endParaRPr/>
          </a:p>
        </p:txBody>
      </p:sp>
      <p:sp>
        <p:nvSpPr>
          <p:cNvPr id="1296" name="Google Shape;1296;p93"/>
          <p:cNvSpPr/>
          <p:nvPr/>
        </p:nvSpPr>
        <p:spPr>
          <a:xfrm>
            <a:off x="5905225" y="1901600"/>
            <a:ext cx="1418100" cy="689400"/>
          </a:xfrm>
          <a:prstGeom prst="wedgeEllipseCallout">
            <a:avLst>
              <a:gd fmla="val -16349" name="adj1"/>
              <a:gd fmla="val 716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QUÉ ???</a:t>
            </a:r>
            <a:endParaRPr>
              <a:solidFill>
                <a:schemeClr val="dk1"/>
              </a:solidFill>
              <a:latin typeface="Coming Soon"/>
              <a:ea typeface="Coming Soon"/>
              <a:cs typeface="Coming Soon"/>
              <a:sym typeface="Coming Soon"/>
            </a:endParaRPr>
          </a:p>
        </p:txBody>
      </p:sp>
      <p:sp>
        <p:nvSpPr>
          <p:cNvPr id="1297" name="Google Shape;1297;p93"/>
          <p:cNvSpPr/>
          <p:nvPr/>
        </p:nvSpPr>
        <p:spPr>
          <a:xfrm flipH="1">
            <a:off x="7909950" y="2975275"/>
            <a:ext cx="743350" cy="501750"/>
          </a:xfrm>
          <a:custGeom>
            <a:rect b="b" l="l" r="r" t="t"/>
            <a:pathLst>
              <a:path extrusionOk="0" h="20070" w="29734">
                <a:moveTo>
                  <a:pt x="29734" y="12141"/>
                </a:moveTo>
                <a:lnTo>
                  <a:pt x="16850" y="20070"/>
                </a:lnTo>
                <a:lnTo>
                  <a:pt x="9664" y="10654"/>
                </a:lnTo>
                <a:lnTo>
                  <a:pt x="0" y="4708"/>
                </a:lnTo>
                <a:lnTo>
                  <a:pt x="0" y="0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8" name="Google Shape;1298;p93"/>
          <p:cNvSpPr/>
          <p:nvPr/>
        </p:nvSpPr>
        <p:spPr>
          <a:xfrm>
            <a:off x="7181875" y="3278800"/>
            <a:ext cx="480825" cy="419050"/>
          </a:xfrm>
          <a:custGeom>
            <a:rect b="b" l="l" r="r" t="t"/>
            <a:pathLst>
              <a:path extrusionOk="0" h="16762" w="19233">
                <a:moveTo>
                  <a:pt x="19233" y="0"/>
                </a:moveTo>
                <a:lnTo>
                  <a:pt x="8050" y="3178"/>
                </a:lnTo>
                <a:lnTo>
                  <a:pt x="0" y="7203"/>
                </a:lnTo>
                <a:lnTo>
                  <a:pt x="9559" y="11731"/>
                </a:lnTo>
                <a:lnTo>
                  <a:pt x="16100" y="16762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9" name="Google Shape;1299;p93"/>
          <p:cNvSpPr/>
          <p:nvPr/>
        </p:nvSpPr>
        <p:spPr>
          <a:xfrm>
            <a:off x="7527525" y="3182150"/>
            <a:ext cx="484500" cy="584400"/>
          </a:xfrm>
          <a:prstGeom prst="parallelogram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0" name="Google Shape;1300;p93"/>
          <p:cNvCxnSpPr/>
          <p:nvPr/>
        </p:nvCxnSpPr>
        <p:spPr>
          <a:xfrm flipH="1">
            <a:off x="7248870" y="3226095"/>
            <a:ext cx="377400" cy="993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1" name="Google Shape;1301;p93"/>
          <p:cNvSpPr/>
          <p:nvPr/>
        </p:nvSpPr>
        <p:spPr>
          <a:xfrm flipH="1" rot="3648059">
            <a:off x="7525951" y="2980934"/>
            <a:ext cx="289026" cy="289026"/>
          </a:xfrm>
          <a:prstGeom prst="teardrop">
            <a:avLst>
              <a:gd fmla="val 184835" name="adj"/>
            </a:avLst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94"/>
          <p:cNvSpPr/>
          <p:nvPr/>
        </p:nvSpPr>
        <p:spPr>
          <a:xfrm rot="-5400000">
            <a:off x="6198525" y="1831475"/>
            <a:ext cx="3211500" cy="19245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94"/>
          <p:cNvSpPr/>
          <p:nvPr/>
        </p:nvSpPr>
        <p:spPr>
          <a:xfrm>
            <a:off x="2292075" y="1521900"/>
            <a:ext cx="553500" cy="830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94"/>
          <p:cNvSpPr/>
          <p:nvPr/>
        </p:nvSpPr>
        <p:spPr>
          <a:xfrm>
            <a:off x="2147475" y="2528100"/>
            <a:ext cx="842700" cy="1182325"/>
          </a:xfrm>
          <a:prstGeom prst="flowChartManualOperation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94"/>
          <p:cNvSpPr/>
          <p:nvPr/>
        </p:nvSpPr>
        <p:spPr>
          <a:xfrm>
            <a:off x="2361225" y="2352000"/>
            <a:ext cx="415200" cy="1761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94"/>
          <p:cNvSpPr/>
          <p:nvPr/>
        </p:nvSpPr>
        <p:spPr>
          <a:xfrm>
            <a:off x="1559625" y="2716775"/>
            <a:ext cx="742100" cy="842725"/>
          </a:xfrm>
          <a:custGeom>
            <a:rect b="b" l="l" r="r" t="t"/>
            <a:pathLst>
              <a:path extrusionOk="0" h="33709" w="29684">
                <a:moveTo>
                  <a:pt x="25156" y="0"/>
                </a:moveTo>
                <a:lnTo>
                  <a:pt x="0" y="14088"/>
                </a:lnTo>
                <a:lnTo>
                  <a:pt x="29684" y="33709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1" name="Google Shape;1311;p94"/>
          <p:cNvSpPr/>
          <p:nvPr/>
        </p:nvSpPr>
        <p:spPr>
          <a:xfrm rot="-1089628">
            <a:off x="2034129" y="1421207"/>
            <a:ext cx="1069368" cy="264306"/>
          </a:xfrm>
          <a:prstGeom prst="ellipse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94"/>
          <p:cNvSpPr/>
          <p:nvPr/>
        </p:nvSpPr>
        <p:spPr>
          <a:xfrm rot="10800000">
            <a:off x="2147475" y="3710425"/>
            <a:ext cx="842700" cy="1182325"/>
          </a:xfrm>
          <a:prstGeom prst="flowChartManualOperation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94"/>
          <p:cNvSpPr/>
          <p:nvPr/>
        </p:nvSpPr>
        <p:spPr>
          <a:xfrm>
            <a:off x="1990225" y="4729225"/>
            <a:ext cx="10986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94"/>
          <p:cNvSpPr/>
          <p:nvPr/>
        </p:nvSpPr>
        <p:spPr>
          <a:xfrm flipH="1" rot="-671288">
            <a:off x="5436172" y="2351988"/>
            <a:ext cx="553519" cy="829985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94"/>
          <p:cNvSpPr/>
          <p:nvPr/>
        </p:nvSpPr>
        <p:spPr>
          <a:xfrm>
            <a:off x="4930475" y="3182150"/>
            <a:ext cx="2456800" cy="1257775"/>
          </a:xfrm>
          <a:custGeom>
            <a:rect b="b" l="l" r="r" t="t"/>
            <a:pathLst>
              <a:path extrusionOk="0" h="50311" w="98272">
                <a:moveTo>
                  <a:pt x="98272" y="25659"/>
                </a:moveTo>
                <a:lnTo>
                  <a:pt x="68589" y="22640"/>
                </a:lnTo>
                <a:lnTo>
                  <a:pt x="55508" y="0"/>
                </a:lnTo>
                <a:lnTo>
                  <a:pt x="9725" y="8050"/>
                </a:lnTo>
                <a:lnTo>
                  <a:pt x="0" y="50311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6" name="Google Shape;1316;p94"/>
          <p:cNvSpPr/>
          <p:nvPr/>
        </p:nvSpPr>
        <p:spPr>
          <a:xfrm flipH="1">
            <a:off x="5186170" y="3219900"/>
            <a:ext cx="1119425" cy="1421275"/>
          </a:xfrm>
          <a:custGeom>
            <a:rect b="b" l="l" r="r" t="t"/>
            <a:pathLst>
              <a:path extrusionOk="0" h="56851" w="44777">
                <a:moveTo>
                  <a:pt x="0" y="0"/>
                </a:moveTo>
                <a:lnTo>
                  <a:pt x="9559" y="56851"/>
                </a:lnTo>
                <a:lnTo>
                  <a:pt x="29180" y="55845"/>
                </a:lnTo>
                <a:lnTo>
                  <a:pt x="44777" y="5534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7" name="Google Shape;1317;p94"/>
          <p:cNvSpPr/>
          <p:nvPr/>
        </p:nvSpPr>
        <p:spPr>
          <a:xfrm>
            <a:off x="3325825" y="315850"/>
            <a:ext cx="1615200" cy="842700"/>
          </a:xfrm>
          <a:prstGeom prst="wedgeEllipseCallout">
            <a:avLst>
              <a:gd fmla="val -31686" name="adj1"/>
              <a:gd fmla="val 4035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AL FIN</a:t>
            </a:r>
            <a:endParaRPr/>
          </a:p>
        </p:txBody>
      </p:sp>
      <p:sp>
        <p:nvSpPr>
          <p:cNvPr id="1318" name="Google Shape;1318;p94"/>
          <p:cNvSpPr/>
          <p:nvPr/>
        </p:nvSpPr>
        <p:spPr>
          <a:xfrm flipH="1" rot="7265392">
            <a:off x="4449804" y="3546065"/>
            <a:ext cx="1098605" cy="993494"/>
          </a:xfrm>
          <a:prstGeom prst="chord">
            <a:avLst>
              <a:gd fmla="val 2700000" name="adj1"/>
              <a:gd fmla="val 16200000" name="adj2"/>
            </a:avLst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94"/>
          <p:cNvSpPr/>
          <p:nvPr/>
        </p:nvSpPr>
        <p:spPr>
          <a:xfrm flipH="1">
            <a:off x="4985025" y="4263875"/>
            <a:ext cx="251400" cy="1257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94"/>
          <p:cNvSpPr/>
          <p:nvPr/>
        </p:nvSpPr>
        <p:spPr>
          <a:xfrm flipH="1">
            <a:off x="4644075" y="4087800"/>
            <a:ext cx="251400" cy="1257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94"/>
          <p:cNvSpPr/>
          <p:nvPr/>
        </p:nvSpPr>
        <p:spPr>
          <a:xfrm flipH="1">
            <a:off x="4675500" y="3823975"/>
            <a:ext cx="251400" cy="1257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94"/>
          <p:cNvSpPr/>
          <p:nvPr/>
        </p:nvSpPr>
        <p:spPr>
          <a:xfrm>
            <a:off x="2971275" y="2591000"/>
            <a:ext cx="1028450" cy="477975"/>
          </a:xfrm>
          <a:custGeom>
            <a:rect b="b" l="l" r="r" t="t"/>
            <a:pathLst>
              <a:path extrusionOk="0" h="19119" w="41138">
                <a:moveTo>
                  <a:pt x="0" y="9056"/>
                </a:moveTo>
                <a:lnTo>
                  <a:pt x="16100" y="19119"/>
                </a:lnTo>
                <a:lnTo>
                  <a:pt x="41138" y="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3" name="Google Shape;1323;p94"/>
          <p:cNvSpPr/>
          <p:nvPr/>
        </p:nvSpPr>
        <p:spPr>
          <a:xfrm>
            <a:off x="6064975" y="702175"/>
            <a:ext cx="1098600" cy="689400"/>
          </a:xfrm>
          <a:prstGeom prst="wedgeEllipseCallout">
            <a:avLst>
              <a:gd fmla="val -25613" name="adj1"/>
              <a:gd fmla="val 4298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SÍ ?</a:t>
            </a:r>
            <a:endParaRPr/>
          </a:p>
        </p:txBody>
      </p:sp>
      <p:sp>
        <p:nvSpPr>
          <p:cNvPr id="1324" name="Google Shape;1324;p94"/>
          <p:cNvSpPr/>
          <p:nvPr/>
        </p:nvSpPr>
        <p:spPr>
          <a:xfrm>
            <a:off x="591150" y="415075"/>
            <a:ext cx="1556400" cy="58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oming Soon"/>
                <a:ea typeface="Coming Soon"/>
                <a:cs typeface="Coming Soon"/>
                <a:sym typeface="Coming Soon"/>
              </a:rPr>
              <a:t>Y MUCHO MÁS TARDE...</a:t>
            </a:r>
            <a:endParaRPr>
              <a:latin typeface="Coming Soon"/>
              <a:ea typeface="Coming Soon"/>
              <a:cs typeface="Coming Soon"/>
              <a:sym typeface="Coming Soon"/>
            </a:endParaRPr>
          </a:p>
        </p:txBody>
      </p:sp>
      <p:sp>
        <p:nvSpPr>
          <p:cNvPr id="1325" name="Google Shape;1325;p94"/>
          <p:cNvSpPr/>
          <p:nvPr/>
        </p:nvSpPr>
        <p:spPr>
          <a:xfrm>
            <a:off x="3314600" y="999475"/>
            <a:ext cx="1924500" cy="842700"/>
          </a:xfrm>
          <a:prstGeom prst="wedgeEllipseCallout">
            <a:avLst>
              <a:gd fmla="val -31686" name="adj1"/>
              <a:gd fmla="val 4035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VEO QUE ME ENTENDISTE</a:t>
            </a:r>
            <a:endParaRPr/>
          </a:p>
        </p:txBody>
      </p:sp>
      <p:sp>
        <p:nvSpPr>
          <p:cNvPr id="1326" name="Google Shape;1326;p94"/>
          <p:cNvSpPr/>
          <p:nvPr/>
        </p:nvSpPr>
        <p:spPr>
          <a:xfrm>
            <a:off x="3437750" y="1722750"/>
            <a:ext cx="1740300" cy="813000"/>
          </a:xfrm>
          <a:prstGeom prst="wedgeEllipseCallout">
            <a:avLst>
              <a:gd fmla="val -45533" name="adj1"/>
              <a:gd fmla="val 6173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QUEDÓ COMO QUERÍAMOS</a:t>
            </a:r>
            <a:endParaRPr/>
          </a:p>
        </p:txBody>
      </p:sp>
      <p:sp>
        <p:nvSpPr>
          <p:cNvPr id="1327" name="Google Shape;1327;p94"/>
          <p:cNvSpPr/>
          <p:nvPr/>
        </p:nvSpPr>
        <p:spPr>
          <a:xfrm>
            <a:off x="5905225" y="1261150"/>
            <a:ext cx="1221000" cy="730800"/>
          </a:xfrm>
          <a:prstGeom prst="wedgeEllipseCallout">
            <a:avLst>
              <a:gd fmla="val -25613" name="adj1"/>
              <a:gd fmla="val 4298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AJÁ...</a:t>
            </a:r>
            <a:endParaRPr/>
          </a:p>
        </p:txBody>
      </p:sp>
      <p:sp>
        <p:nvSpPr>
          <p:cNvPr id="1328" name="Google Shape;1328;p94"/>
          <p:cNvSpPr/>
          <p:nvPr/>
        </p:nvSpPr>
        <p:spPr>
          <a:xfrm>
            <a:off x="5905225" y="1901600"/>
            <a:ext cx="1276500" cy="689400"/>
          </a:xfrm>
          <a:prstGeom prst="wedgeEllipseCallout">
            <a:avLst>
              <a:gd fmla="val -16349" name="adj1"/>
              <a:gd fmla="val 716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EMM...</a:t>
            </a:r>
            <a:endParaRPr>
              <a:solidFill>
                <a:schemeClr val="dk1"/>
              </a:solidFill>
              <a:latin typeface="Coming Soon"/>
              <a:ea typeface="Coming Soon"/>
              <a:cs typeface="Coming Soon"/>
              <a:sym typeface="Coming Soon"/>
            </a:endParaRPr>
          </a:p>
        </p:txBody>
      </p:sp>
      <p:cxnSp>
        <p:nvCxnSpPr>
          <p:cNvPr id="1329" name="Google Shape;1329;p94"/>
          <p:cNvCxnSpPr/>
          <p:nvPr/>
        </p:nvCxnSpPr>
        <p:spPr>
          <a:xfrm flipH="1">
            <a:off x="7248870" y="3226095"/>
            <a:ext cx="377400" cy="993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0" name="Google Shape;1330;p94"/>
          <p:cNvSpPr/>
          <p:nvPr/>
        </p:nvSpPr>
        <p:spPr>
          <a:xfrm>
            <a:off x="7861075" y="2993500"/>
            <a:ext cx="276700" cy="905600"/>
          </a:xfrm>
          <a:custGeom>
            <a:rect b="b" l="l" r="r" t="t"/>
            <a:pathLst>
              <a:path extrusionOk="0" h="36224" w="11068">
                <a:moveTo>
                  <a:pt x="0" y="0"/>
                </a:moveTo>
                <a:lnTo>
                  <a:pt x="8050" y="18112"/>
                </a:lnTo>
                <a:lnTo>
                  <a:pt x="6037" y="35721"/>
                </a:lnTo>
                <a:lnTo>
                  <a:pt x="11068" y="36224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1" name="Google Shape;1331;p94"/>
          <p:cNvSpPr/>
          <p:nvPr/>
        </p:nvSpPr>
        <p:spPr>
          <a:xfrm>
            <a:off x="7512675" y="3021475"/>
            <a:ext cx="179050" cy="850500"/>
          </a:xfrm>
          <a:custGeom>
            <a:rect b="b" l="l" r="r" t="t"/>
            <a:pathLst>
              <a:path extrusionOk="0" h="34020" w="7162">
                <a:moveTo>
                  <a:pt x="7162" y="0"/>
                </a:moveTo>
                <a:lnTo>
                  <a:pt x="4178" y="16413"/>
                </a:lnTo>
                <a:lnTo>
                  <a:pt x="4774" y="34020"/>
                </a:lnTo>
                <a:lnTo>
                  <a:pt x="0" y="34020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2" name="Google Shape;1332;p94"/>
          <p:cNvSpPr/>
          <p:nvPr/>
        </p:nvSpPr>
        <p:spPr>
          <a:xfrm flipH="1" rot="3648059">
            <a:off x="7525951" y="2980934"/>
            <a:ext cx="289026" cy="289026"/>
          </a:xfrm>
          <a:prstGeom prst="teardrop">
            <a:avLst>
              <a:gd fmla="val 184835" name="adj"/>
            </a:avLst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94"/>
          <p:cNvSpPr/>
          <p:nvPr/>
        </p:nvSpPr>
        <p:spPr>
          <a:xfrm>
            <a:off x="7057550" y="1769063"/>
            <a:ext cx="634176" cy="335772"/>
          </a:xfrm>
          <a:prstGeom prst="cloud">
            <a:avLst/>
          </a:prstGeom>
          <a:solidFill>
            <a:schemeClr val="lt2"/>
          </a:solidFill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94"/>
          <p:cNvSpPr/>
          <p:nvPr/>
        </p:nvSpPr>
        <p:spPr>
          <a:xfrm>
            <a:off x="8100475" y="1956146"/>
            <a:ext cx="415152" cy="219780"/>
          </a:xfrm>
          <a:prstGeom prst="cloud">
            <a:avLst/>
          </a:prstGeom>
          <a:solidFill>
            <a:schemeClr val="lt2"/>
          </a:solidFill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94"/>
          <p:cNvSpPr/>
          <p:nvPr/>
        </p:nvSpPr>
        <p:spPr>
          <a:xfrm>
            <a:off x="7853400" y="1635750"/>
            <a:ext cx="276600" cy="2766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94"/>
          <p:cNvSpPr/>
          <p:nvPr/>
        </p:nvSpPr>
        <p:spPr>
          <a:xfrm>
            <a:off x="6930750" y="2294495"/>
            <a:ext cx="1663675" cy="570300"/>
          </a:xfrm>
          <a:custGeom>
            <a:rect b="b" l="l" r="r" t="t"/>
            <a:pathLst>
              <a:path extrusionOk="0" h="22812" w="66547">
                <a:moveTo>
                  <a:pt x="0" y="22812"/>
                </a:moveTo>
                <a:cubicBezTo>
                  <a:pt x="5048" y="14609"/>
                  <a:pt x="8332" y="-933"/>
                  <a:pt x="17905" y="133"/>
                </a:cubicBezTo>
                <a:cubicBezTo>
                  <a:pt x="23858" y="796"/>
                  <a:pt x="22721" y="12708"/>
                  <a:pt x="28350" y="14755"/>
                </a:cubicBezTo>
                <a:cubicBezTo>
                  <a:pt x="34773" y="17091"/>
                  <a:pt x="40638" y="21649"/>
                  <a:pt x="47449" y="22216"/>
                </a:cubicBezTo>
                <a:cubicBezTo>
                  <a:pt x="53800" y="22745"/>
                  <a:pt x="60500" y="19307"/>
                  <a:pt x="66547" y="2132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337" name="Google Shape;1337;p94"/>
          <p:cNvGrpSpPr/>
          <p:nvPr/>
        </p:nvGrpSpPr>
        <p:grpSpPr>
          <a:xfrm>
            <a:off x="7356875" y="1956160"/>
            <a:ext cx="968639" cy="993536"/>
            <a:chOff x="7181875" y="2206349"/>
            <a:chExt cx="1471425" cy="1560201"/>
          </a:xfrm>
        </p:grpSpPr>
        <p:sp>
          <p:nvSpPr>
            <p:cNvPr id="1338" name="Google Shape;1338;p94"/>
            <p:cNvSpPr/>
            <p:nvPr/>
          </p:nvSpPr>
          <p:spPr>
            <a:xfrm>
              <a:off x="7527525" y="2360475"/>
              <a:ext cx="553500" cy="813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94"/>
            <p:cNvSpPr/>
            <p:nvPr/>
          </p:nvSpPr>
          <p:spPr>
            <a:xfrm rot="7939252">
              <a:off x="7416952" y="2396221"/>
              <a:ext cx="612671" cy="351034"/>
            </a:xfrm>
            <a:prstGeom prst="pie">
              <a:avLst>
                <a:gd fmla="val 0" name="adj1"/>
                <a:gd fmla="val 10799732" name="adj2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94"/>
            <p:cNvSpPr/>
            <p:nvPr/>
          </p:nvSpPr>
          <p:spPr>
            <a:xfrm flipH="1" rot="-7939656">
              <a:off x="7609194" y="2358968"/>
              <a:ext cx="600563" cy="425560"/>
            </a:xfrm>
            <a:prstGeom prst="pie">
              <a:avLst>
                <a:gd fmla="val 0" name="adj1"/>
                <a:gd fmla="val 10799732" name="adj2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94"/>
            <p:cNvSpPr/>
            <p:nvPr/>
          </p:nvSpPr>
          <p:spPr>
            <a:xfrm>
              <a:off x="8326275" y="2861900"/>
              <a:ext cx="251400" cy="289200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94"/>
            <p:cNvSpPr/>
            <p:nvPr/>
          </p:nvSpPr>
          <p:spPr>
            <a:xfrm flipH="1">
              <a:off x="7909950" y="2975275"/>
              <a:ext cx="743350" cy="501750"/>
            </a:xfrm>
            <a:custGeom>
              <a:rect b="b" l="l" r="r" t="t"/>
              <a:pathLst>
                <a:path extrusionOk="0" h="20070" w="29734">
                  <a:moveTo>
                    <a:pt x="29734" y="12141"/>
                  </a:moveTo>
                  <a:lnTo>
                    <a:pt x="16850" y="20070"/>
                  </a:lnTo>
                  <a:lnTo>
                    <a:pt x="9664" y="10654"/>
                  </a:lnTo>
                  <a:lnTo>
                    <a:pt x="0" y="4708"/>
                  </a:lnTo>
                  <a:lnTo>
                    <a:pt x="0" y="0"/>
                  </a:ln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43" name="Google Shape;1343;p94"/>
            <p:cNvSpPr/>
            <p:nvPr/>
          </p:nvSpPr>
          <p:spPr>
            <a:xfrm>
              <a:off x="7181875" y="3278800"/>
              <a:ext cx="480825" cy="419050"/>
            </a:xfrm>
            <a:custGeom>
              <a:rect b="b" l="l" r="r" t="t"/>
              <a:pathLst>
                <a:path extrusionOk="0" h="16762" w="19233">
                  <a:moveTo>
                    <a:pt x="19233" y="0"/>
                  </a:moveTo>
                  <a:lnTo>
                    <a:pt x="8050" y="3178"/>
                  </a:lnTo>
                  <a:lnTo>
                    <a:pt x="0" y="7203"/>
                  </a:lnTo>
                  <a:lnTo>
                    <a:pt x="9559" y="11731"/>
                  </a:lnTo>
                  <a:lnTo>
                    <a:pt x="16100" y="16762"/>
                  </a:ln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44" name="Google Shape;1344;p94"/>
            <p:cNvSpPr/>
            <p:nvPr/>
          </p:nvSpPr>
          <p:spPr>
            <a:xfrm>
              <a:off x="7527525" y="3182150"/>
              <a:ext cx="484500" cy="584400"/>
            </a:xfrm>
            <a:prstGeom prst="parallelogram">
              <a:avLst>
                <a:gd fmla="val 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95"/>
          <p:cNvSpPr/>
          <p:nvPr/>
        </p:nvSpPr>
        <p:spPr>
          <a:xfrm rot="-5400000">
            <a:off x="6198525" y="1831475"/>
            <a:ext cx="3211500" cy="19245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95"/>
          <p:cNvSpPr/>
          <p:nvPr/>
        </p:nvSpPr>
        <p:spPr>
          <a:xfrm>
            <a:off x="2292075" y="1521900"/>
            <a:ext cx="553500" cy="830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95"/>
          <p:cNvSpPr/>
          <p:nvPr/>
        </p:nvSpPr>
        <p:spPr>
          <a:xfrm>
            <a:off x="2147475" y="2528100"/>
            <a:ext cx="842700" cy="1182325"/>
          </a:xfrm>
          <a:prstGeom prst="flowChartManualOperation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95"/>
          <p:cNvSpPr/>
          <p:nvPr/>
        </p:nvSpPr>
        <p:spPr>
          <a:xfrm>
            <a:off x="2361225" y="2352000"/>
            <a:ext cx="415200" cy="1761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95"/>
          <p:cNvSpPr/>
          <p:nvPr/>
        </p:nvSpPr>
        <p:spPr>
          <a:xfrm>
            <a:off x="1559625" y="2716775"/>
            <a:ext cx="742100" cy="842725"/>
          </a:xfrm>
          <a:custGeom>
            <a:rect b="b" l="l" r="r" t="t"/>
            <a:pathLst>
              <a:path extrusionOk="0" h="33709" w="29684">
                <a:moveTo>
                  <a:pt x="25156" y="0"/>
                </a:moveTo>
                <a:lnTo>
                  <a:pt x="0" y="14088"/>
                </a:lnTo>
                <a:lnTo>
                  <a:pt x="29684" y="33709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54" name="Google Shape;1354;p95"/>
          <p:cNvSpPr/>
          <p:nvPr/>
        </p:nvSpPr>
        <p:spPr>
          <a:xfrm rot="-1089628">
            <a:off x="2034129" y="1421207"/>
            <a:ext cx="1069368" cy="264306"/>
          </a:xfrm>
          <a:prstGeom prst="ellipse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95"/>
          <p:cNvSpPr/>
          <p:nvPr/>
        </p:nvSpPr>
        <p:spPr>
          <a:xfrm rot="10800000">
            <a:off x="2147475" y="3710425"/>
            <a:ext cx="842700" cy="1182325"/>
          </a:xfrm>
          <a:prstGeom prst="flowChartManualOperation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95"/>
          <p:cNvSpPr/>
          <p:nvPr/>
        </p:nvSpPr>
        <p:spPr>
          <a:xfrm>
            <a:off x="1990225" y="4729225"/>
            <a:ext cx="10986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95"/>
          <p:cNvSpPr/>
          <p:nvPr/>
        </p:nvSpPr>
        <p:spPr>
          <a:xfrm rot="671288">
            <a:off x="5436172" y="2351988"/>
            <a:ext cx="553519" cy="829985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95"/>
          <p:cNvSpPr/>
          <p:nvPr/>
        </p:nvSpPr>
        <p:spPr>
          <a:xfrm>
            <a:off x="4930475" y="3182150"/>
            <a:ext cx="1714725" cy="1320675"/>
          </a:xfrm>
          <a:custGeom>
            <a:rect b="b" l="l" r="r" t="t"/>
            <a:pathLst>
              <a:path extrusionOk="0" h="52827" w="68589">
                <a:moveTo>
                  <a:pt x="62385" y="52827"/>
                </a:moveTo>
                <a:lnTo>
                  <a:pt x="68589" y="22640"/>
                </a:lnTo>
                <a:lnTo>
                  <a:pt x="55508" y="0"/>
                </a:lnTo>
                <a:lnTo>
                  <a:pt x="9725" y="8050"/>
                </a:lnTo>
                <a:lnTo>
                  <a:pt x="0" y="50311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59" name="Google Shape;1359;p95"/>
          <p:cNvSpPr/>
          <p:nvPr/>
        </p:nvSpPr>
        <p:spPr>
          <a:xfrm flipH="1">
            <a:off x="5186170" y="3219900"/>
            <a:ext cx="1119425" cy="1421275"/>
          </a:xfrm>
          <a:custGeom>
            <a:rect b="b" l="l" r="r" t="t"/>
            <a:pathLst>
              <a:path extrusionOk="0" h="56851" w="44777">
                <a:moveTo>
                  <a:pt x="0" y="0"/>
                </a:moveTo>
                <a:lnTo>
                  <a:pt x="9559" y="56851"/>
                </a:lnTo>
                <a:lnTo>
                  <a:pt x="29180" y="55845"/>
                </a:lnTo>
                <a:lnTo>
                  <a:pt x="44777" y="5534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60" name="Google Shape;1360;p95"/>
          <p:cNvSpPr/>
          <p:nvPr/>
        </p:nvSpPr>
        <p:spPr>
          <a:xfrm flipH="1" rot="7265392">
            <a:off x="4449804" y="3546065"/>
            <a:ext cx="1098605" cy="993494"/>
          </a:xfrm>
          <a:prstGeom prst="chord">
            <a:avLst>
              <a:gd fmla="val 2700000" name="adj1"/>
              <a:gd fmla="val 16200000" name="adj2"/>
            </a:avLst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95"/>
          <p:cNvSpPr/>
          <p:nvPr/>
        </p:nvSpPr>
        <p:spPr>
          <a:xfrm flipH="1">
            <a:off x="4985025" y="4263875"/>
            <a:ext cx="251400" cy="1257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95"/>
          <p:cNvSpPr/>
          <p:nvPr/>
        </p:nvSpPr>
        <p:spPr>
          <a:xfrm flipH="1">
            <a:off x="4644075" y="4087800"/>
            <a:ext cx="251400" cy="1257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95"/>
          <p:cNvSpPr/>
          <p:nvPr/>
        </p:nvSpPr>
        <p:spPr>
          <a:xfrm flipH="1">
            <a:off x="4675500" y="3823975"/>
            <a:ext cx="251400" cy="1257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95"/>
          <p:cNvSpPr/>
          <p:nvPr/>
        </p:nvSpPr>
        <p:spPr>
          <a:xfrm>
            <a:off x="2971275" y="2591000"/>
            <a:ext cx="1028450" cy="477975"/>
          </a:xfrm>
          <a:custGeom>
            <a:rect b="b" l="l" r="r" t="t"/>
            <a:pathLst>
              <a:path extrusionOk="0" h="19119" w="41138">
                <a:moveTo>
                  <a:pt x="0" y="9056"/>
                </a:moveTo>
                <a:lnTo>
                  <a:pt x="16100" y="19119"/>
                </a:lnTo>
                <a:lnTo>
                  <a:pt x="41138" y="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65" name="Google Shape;1365;p95"/>
          <p:cNvSpPr/>
          <p:nvPr/>
        </p:nvSpPr>
        <p:spPr>
          <a:xfrm>
            <a:off x="3310738" y="553425"/>
            <a:ext cx="1867200" cy="1982400"/>
          </a:xfrm>
          <a:prstGeom prst="wedgeEllipseCallout">
            <a:avLst>
              <a:gd fmla="val -53518" name="adj1"/>
              <a:gd fmla="val 5532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Y VISTE CÓMO SIN HACER BOCETOS AHORRAMOS UN LÁPIZ</a:t>
            </a:r>
            <a:endParaRPr/>
          </a:p>
        </p:txBody>
      </p:sp>
      <p:sp>
        <p:nvSpPr>
          <p:cNvPr id="1366" name="Google Shape;1366;p95"/>
          <p:cNvSpPr/>
          <p:nvPr/>
        </p:nvSpPr>
        <p:spPr>
          <a:xfrm>
            <a:off x="5402313" y="1382350"/>
            <a:ext cx="1276500" cy="689400"/>
          </a:xfrm>
          <a:prstGeom prst="wedgeEllipseCallout">
            <a:avLst>
              <a:gd fmla="val -16349" name="adj1"/>
              <a:gd fmla="val 716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SÍ...</a:t>
            </a:r>
            <a:endParaRPr>
              <a:solidFill>
                <a:schemeClr val="dk1"/>
              </a:solidFill>
              <a:latin typeface="Coming Soon"/>
              <a:ea typeface="Coming Soon"/>
              <a:cs typeface="Coming Soon"/>
              <a:sym typeface="Coming Soon"/>
            </a:endParaRPr>
          </a:p>
        </p:txBody>
      </p:sp>
      <p:cxnSp>
        <p:nvCxnSpPr>
          <p:cNvPr id="1367" name="Google Shape;1367;p95"/>
          <p:cNvCxnSpPr/>
          <p:nvPr/>
        </p:nvCxnSpPr>
        <p:spPr>
          <a:xfrm>
            <a:off x="6270514" y="3759495"/>
            <a:ext cx="377400" cy="993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8" name="Google Shape;1368;p95"/>
          <p:cNvSpPr/>
          <p:nvPr/>
        </p:nvSpPr>
        <p:spPr>
          <a:xfrm>
            <a:off x="7861075" y="2993500"/>
            <a:ext cx="276700" cy="905600"/>
          </a:xfrm>
          <a:custGeom>
            <a:rect b="b" l="l" r="r" t="t"/>
            <a:pathLst>
              <a:path extrusionOk="0" h="36224" w="11068">
                <a:moveTo>
                  <a:pt x="0" y="0"/>
                </a:moveTo>
                <a:lnTo>
                  <a:pt x="8050" y="18112"/>
                </a:lnTo>
                <a:lnTo>
                  <a:pt x="6037" y="35721"/>
                </a:lnTo>
                <a:lnTo>
                  <a:pt x="11068" y="36224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69" name="Google Shape;1369;p95"/>
          <p:cNvSpPr/>
          <p:nvPr/>
        </p:nvSpPr>
        <p:spPr>
          <a:xfrm>
            <a:off x="7512675" y="3021475"/>
            <a:ext cx="179050" cy="850500"/>
          </a:xfrm>
          <a:custGeom>
            <a:rect b="b" l="l" r="r" t="t"/>
            <a:pathLst>
              <a:path extrusionOk="0" h="34020" w="7162">
                <a:moveTo>
                  <a:pt x="7162" y="0"/>
                </a:moveTo>
                <a:lnTo>
                  <a:pt x="4178" y="16413"/>
                </a:lnTo>
                <a:lnTo>
                  <a:pt x="4774" y="34020"/>
                </a:lnTo>
                <a:lnTo>
                  <a:pt x="0" y="34020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70" name="Google Shape;1370;p95"/>
          <p:cNvSpPr/>
          <p:nvPr/>
        </p:nvSpPr>
        <p:spPr>
          <a:xfrm rot="-3648059">
            <a:off x="6081807" y="3514334"/>
            <a:ext cx="289026" cy="289026"/>
          </a:xfrm>
          <a:prstGeom prst="teardrop">
            <a:avLst>
              <a:gd fmla="val 184835" name="adj"/>
            </a:avLst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95"/>
          <p:cNvSpPr/>
          <p:nvPr/>
        </p:nvSpPr>
        <p:spPr>
          <a:xfrm>
            <a:off x="7057550" y="1769063"/>
            <a:ext cx="634176" cy="335772"/>
          </a:xfrm>
          <a:prstGeom prst="cloud">
            <a:avLst/>
          </a:prstGeom>
          <a:solidFill>
            <a:schemeClr val="lt2"/>
          </a:solidFill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95"/>
          <p:cNvSpPr/>
          <p:nvPr/>
        </p:nvSpPr>
        <p:spPr>
          <a:xfrm>
            <a:off x="8100475" y="1956146"/>
            <a:ext cx="415152" cy="219780"/>
          </a:xfrm>
          <a:prstGeom prst="cloud">
            <a:avLst/>
          </a:prstGeom>
          <a:solidFill>
            <a:schemeClr val="lt2"/>
          </a:solidFill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95"/>
          <p:cNvSpPr/>
          <p:nvPr/>
        </p:nvSpPr>
        <p:spPr>
          <a:xfrm>
            <a:off x="7853400" y="1635750"/>
            <a:ext cx="276600" cy="2766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95"/>
          <p:cNvSpPr/>
          <p:nvPr/>
        </p:nvSpPr>
        <p:spPr>
          <a:xfrm>
            <a:off x="6930750" y="2294495"/>
            <a:ext cx="1663675" cy="570300"/>
          </a:xfrm>
          <a:custGeom>
            <a:rect b="b" l="l" r="r" t="t"/>
            <a:pathLst>
              <a:path extrusionOk="0" h="22812" w="66547">
                <a:moveTo>
                  <a:pt x="0" y="22812"/>
                </a:moveTo>
                <a:cubicBezTo>
                  <a:pt x="5048" y="14609"/>
                  <a:pt x="8332" y="-933"/>
                  <a:pt x="17905" y="133"/>
                </a:cubicBezTo>
                <a:cubicBezTo>
                  <a:pt x="23858" y="796"/>
                  <a:pt x="22721" y="12708"/>
                  <a:pt x="28350" y="14755"/>
                </a:cubicBezTo>
                <a:cubicBezTo>
                  <a:pt x="34773" y="17091"/>
                  <a:pt x="40638" y="21649"/>
                  <a:pt x="47449" y="22216"/>
                </a:cubicBezTo>
                <a:cubicBezTo>
                  <a:pt x="53800" y="22745"/>
                  <a:pt x="60500" y="19307"/>
                  <a:pt x="66547" y="2132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375" name="Google Shape;1375;p95"/>
          <p:cNvGrpSpPr/>
          <p:nvPr/>
        </p:nvGrpSpPr>
        <p:grpSpPr>
          <a:xfrm>
            <a:off x="7356875" y="1956160"/>
            <a:ext cx="968639" cy="993536"/>
            <a:chOff x="7181875" y="2206349"/>
            <a:chExt cx="1471425" cy="1560201"/>
          </a:xfrm>
        </p:grpSpPr>
        <p:sp>
          <p:nvSpPr>
            <p:cNvPr id="1376" name="Google Shape;1376;p95"/>
            <p:cNvSpPr/>
            <p:nvPr/>
          </p:nvSpPr>
          <p:spPr>
            <a:xfrm>
              <a:off x="7527525" y="2360475"/>
              <a:ext cx="553500" cy="813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95"/>
            <p:cNvSpPr/>
            <p:nvPr/>
          </p:nvSpPr>
          <p:spPr>
            <a:xfrm rot="7939252">
              <a:off x="7416952" y="2396221"/>
              <a:ext cx="612671" cy="351034"/>
            </a:xfrm>
            <a:prstGeom prst="pie">
              <a:avLst>
                <a:gd fmla="val 0" name="adj1"/>
                <a:gd fmla="val 10799732" name="adj2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95"/>
            <p:cNvSpPr/>
            <p:nvPr/>
          </p:nvSpPr>
          <p:spPr>
            <a:xfrm flipH="1" rot="-7939656">
              <a:off x="7609194" y="2358968"/>
              <a:ext cx="600563" cy="425560"/>
            </a:xfrm>
            <a:prstGeom prst="pie">
              <a:avLst>
                <a:gd fmla="val 0" name="adj1"/>
                <a:gd fmla="val 10799732" name="adj2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95"/>
            <p:cNvSpPr/>
            <p:nvPr/>
          </p:nvSpPr>
          <p:spPr>
            <a:xfrm>
              <a:off x="8326275" y="2861900"/>
              <a:ext cx="251400" cy="289200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95"/>
            <p:cNvSpPr/>
            <p:nvPr/>
          </p:nvSpPr>
          <p:spPr>
            <a:xfrm flipH="1">
              <a:off x="7909950" y="2975275"/>
              <a:ext cx="743350" cy="501750"/>
            </a:xfrm>
            <a:custGeom>
              <a:rect b="b" l="l" r="r" t="t"/>
              <a:pathLst>
                <a:path extrusionOk="0" h="20070" w="29734">
                  <a:moveTo>
                    <a:pt x="29734" y="12141"/>
                  </a:moveTo>
                  <a:lnTo>
                    <a:pt x="16850" y="20070"/>
                  </a:lnTo>
                  <a:lnTo>
                    <a:pt x="9664" y="10654"/>
                  </a:lnTo>
                  <a:lnTo>
                    <a:pt x="0" y="4708"/>
                  </a:lnTo>
                  <a:lnTo>
                    <a:pt x="0" y="0"/>
                  </a:ln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81" name="Google Shape;1381;p95"/>
            <p:cNvSpPr/>
            <p:nvPr/>
          </p:nvSpPr>
          <p:spPr>
            <a:xfrm>
              <a:off x="7181875" y="3278800"/>
              <a:ext cx="480825" cy="419050"/>
            </a:xfrm>
            <a:custGeom>
              <a:rect b="b" l="l" r="r" t="t"/>
              <a:pathLst>
                <a:path extrusionOk="0" h="16762" w="19233">
                  <a:moveTo>
                    <a:pt x="19233" y="0"/>
                  </a:moveTo>
                  <a:lnTo>
                    <a:pt x="8050" y="3178"/>
                  </a:lnTo>
                  <a:lnTo>
                    <a:pt x="0" y="7203"/>
                  </a:lnTo>
                  <a:lnTo>
                    <a:pt x="9559" y="11731"/>
                  </a:lnTo>
                  <a:lnTo>
                    <a:pt x="16100" y="16762"/>
                  </a:ln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82" name="Google Shape;1382;p95"/>
            <p:cNvSpPr/>
            <p:nvPr/>
          </p:nvSpPr>
          <p:spPr>
            <a:xfrm>
              <a:off x="7527525" y="3182150"/>
              <a:ext cx="484500" cy="584400"/>
            </a:xfrm>
            <a:prstGeom prst="parallelogram">
              <a:avLst>
                <a:gd fmla="val 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7" name="Google Shape;1387;p96"/>
          <p:cNvGrpSpPr/>
          <p:nvPr/>
        </p:nvGrpSpPr>
        <p:grpSpPr>
          <a:xfrm rot="998169">
            <a:off x="8123136" y="2094374"/>
            <a:ext cx="1054703" cy="1760030"/>
            <a:chOff x="6842025" y="1187975"/>
            <a:chExt cx="1924500" cy="3211500"/>
          </a:xfrm>
        </p:grpSpPr>
        <p:sp>
          <p:nvSpPr>
            <p:cNvPr id="1388" name="Google Shape;1388;p96"/>
            <p:cNvSpPr/>
            <p:nvPr/>
          </p:nvSpPr>
          <p:spPr>
            <a:xfrm rot="-5400000">
              <a:off x="6198525" y="1831475"/>
              <a:ext cx="3211500" cy="19245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96"/>
            <p:cNvSpPr/>
            <p:nvPr/>
          </p:nvSpPr>
          <p:spPr>
            <a:xfrm>
              <a:off x="7527525" y="2360475"/>
              <a:ext cx="553500" cy="813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96"/>
            <p:cNvSpPr/>
            <p:nvPr/>
          </p:nvSpPr>
          <p:spPr>
            <a:xfrm rot="7939252">
              <a:off x="7416952" y="2396221"/>
              <a:ext cx="612671" cy="351034"/>
            </a:xfrm>
            <a:prstGeom prst="pie">
              <a:avLst>
                <a:gd fmla="val 0" name="adj1"/>
                <a:gd fmla="val 10799732" name="adj2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96"/>
            <p:cNvSpPr/>
            <p:nvPr/>
          </p:nvSpPr>
          <p:spPr>
            <a:xfrm flipH="1" rot="-7939656">
              <a:off x="7685394" y="2358968"/>
              <a:ext cx="600563" cy="425560"/>
            </a:xfrm>
            <a:prstGeom prst="pie">
              <a:avLst>
                <a:gd fmla="val 0" name="adj1"/>
                <a:gd fmla="val 10799732" name="adj2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96"/>
            <p:cNvSpPr/>
            <p:nvPr/>
          </p:nvSpPr>
          <p:spPr>
            <a:xfrm>
              <a:off x="7557400" y="3182150"/>
              <a:ext cx="415200" cy="584400"/>
            </a:xfrm>
            <a:prstGeom prst="parallelogram">
              <a:avLst>
                <a:gd fmla="val 2500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96"/>
            <p:cNvSpPr/>
            <p:nvPr/>
          </p:nvSpPr>
          <p:spPr>
            <a:xfrm>
              <a:off x="7966250" y="3202600"/>
              <a:ext cx="359275" cy="631850"/>
            </a:xfrm>
            <a:custGeom>
              <a:rect b="b" l="l" r="r" t="t"/>
              <a:pathLst>
                <a:path extrusionOk="0" h="25274" w="14371">
                  <a:moveTo>
                    <a:pt x="0" y="0"/>
                  </a:moveTo>
                  <a:lnTo>
                    <a:pt x="14371" y="10159"/>
                  </a:lnTo>
                  <a:lnTo>
                    <a:pt x="10407" y="25274"/>
                  </a:lnTo>
                  <a:lnTo>
                    <a:pt x="7186" y="20318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94" name="Google Shape;1394;p96"/>
            <p:cNvSpPr/>
            <p:nvPr/>
          </p:nvSpPr>
          <p:spPr>
            <a:xfrm>
              <a:off x="6919350" y="2899075"/>
              <a:ext cx="743350" cy="501750"/>
            </a:xfrm>
            <a:custGeom>
              <a:rect b="b" l="l" r="r" t="t"/>
              <a:pathLst>
                <a:path extrusionOk="0" h="20070" w="29734">
                  <a:moveTo>
                    <a:pt x="29734" y="12141"/>
                  </a:moveTo>
                  <a:lnTo>
                    <a:pt x="16850" y="20070"/>
                  </a:lnTo>
                  <a:lnTo>
                    <a:pt x="9664" y="10654"/>
                  </a:lnTo>
                  <a:lnTo>
                    <a:pt x="0" y="4708"/>
                  </a:lnTo>
                  <a:lnTo>
                    <a:pt x="0" y="0"/>
                  </a:ln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95" name="Google Shape;1395;p96"/>
            <p:cNvSpPr/>
            <p:nvPr/>
          </p:nvSpPr>
          <p:spPr>
            <a:xfrm>
              <a:off x="7030875" y="2861900"/>
              <a:ext cx="251400" cy="289200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6" name="Google Shape;1396;p96"/>
          <p:cNvSpPr/>
          <p:nvPr/>
        </p:nvSpPr>
        <p:spPr>
          <a:xfrm rot="-5400000">
            <a:off x="4190013" y="2418347"/>
            <a:ext cx="2388300" cy="14313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96"/>
          <p:cNvSpPr/>
          <p:nvPr/>
        </p:nvSpPr>
        <p:spPr>
          <a:xfrm>
            <a:off x="1284716" y="2188095"/>
            <a:ext cx="411600" cy="6174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96"/>
          <p:cNvSpPr/>
          <p:nvPr/>
        </p:nvSpPr>
        <p:spPr>
          <a:xfrm>
            <a:off x="1177177" y="2936406"/>
            <a:ext cx="626716" cy="879295"/>
          </a:xfrm>
          <a:prstGeom prst="flowChartManualOperation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96"/>
          <p:cNvSpPr/>
          <p:nvPr/>
        </p:nvSpPr>
        <p:spPr>
          <a:xfrm>
            <a:off x="1336142" y="2805440"/>
            <a:ext cx="308700" cy="1311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96"/>
          <p:cNvSpPr/>
          <p:nvPr/>
        </p:nvSpPr>
        <p:spPr>
          <a:xfrm>
            <a:off x="739993" y="3076723"/>
            <a:ext cx="551900" cy="626735"/>
          </a:xfrm>
          <a:custGeom>
            <a:rect b="b" l="l" r="r" t="t"/>
            <a:pathLst>
              <a:path extrusionOk="0" h="33709" w="29684">
                <a:moveTo>
                  <a:pt x="25156" y="0"/>
                </a:moveTo>
                <a:lnTo>
                  <a:pt x="0" y="14088"/>
                </a:lnTo>
                <a:lnTo>
                  <a:pt x="29684" y="33709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1" name="Google Shape;1401;p96"/>
          <p:cNvSpPr/>
          <p:nvPr/>
        </p:nvSpPr>
        <p:spPr>
          <a:xfrm rot="-1089284">
            <a:off x="1092966" y="2113221"/>
            <a:ext cx="795291" cy="196473"/>
          </a:xfrm>
          <a:prstGeom prst="ellipse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96"/>
          <p:cNvSpPr/>
          <p:nvPr/>
        </p:nvSpPr>
        <p:spPr>
          <a:xfrm rot="10800000">
            <a:off x="1177177" y="3815701"/>
            <a:ext cx="626716" cy="879295"/>
          </a:xfrm>
          <a:prstGeom prst="flowChartManualOperation">
            <a:avLst/>
          </a:prstGeom>
          <a:solidFill>
            <a:srgbClr val="CCCC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96"/>
          <p:cNvSpPr/>
          <p:nvPr/>
        </p:nvSpPr>
        <p:spPr>
          <a:xfrm>
            <a:off x="1060230" y="4573382"/>
            <a:ext cx="816900" cy="21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96"/>
          <p:cNvSpPr/>
          <p:nvPr/>
        </p:nvSpPr>
        <p:spPr>
          <a:xfrm rot="670734">
            <a:off x="3623042" y="2805404"/>
            <a:ext cx="411610" cy="61712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96"/>
          <p:cNvSpPr/>
          <p:nvPr/>
        </p:nvSpPr>
        <p:spPr>
          <a:xfrm>
            <a:off x="3246894" y="3422823"/>
            <a:ext cx="1275241" cy="982186"/>
          </a:xfrm>
          <a:custGeom>
            <a:rect b="b" l="l" r="r" t="t"/>
            <a:pathLst>
              <a:path extrusionOk="0" h="52827" w="68589">
                <a:moveTo>
                  <a:pt x="62385" y="52827"/>
                </a:moveTo>
                <a:lnTo>
                  <a:pt x="68589" y="22640"/>
                </a:lnTo>
                <a:lnTo>
                  <a:pt x="55508" y="0"/>
                </a:lnTo>
                <a:lnTo>
                  <a:pt x="9725" y="8050"/>
                </a:lnTo>
                <a:lnTo>
                  <a:pt x="0" y="50311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6" name="Google Shape;1406;p96"/>
          <p:cNvSpPr/>
          <p:nvPr/>
        </p:nvSpPr>
        <p:spPr>
          <a:xfrm flipH="1">
            <a:off x="3437054" y="3450897"/>
            <a:ext cx="832516" cy="1057002"/>
          </a:xfrm>
          <a:custGeom>
            <a:rect b="b" l="l" r="r" t="t"/>
            <a:pathLst>
              <a:path extrusionOk="0" h="56851" w="44777">
                <a:moveTo>
                  <a:pt x="0" y="0"/>
                </a:moveTo>
                <a:lnTo>
                  <a:pt x="9559" y="56851"/>
                </a:lnTo>
                <a:lnTo>
                  <a:pt x="29180" y="55845"/>
                </a:lnTo>
                <a:lnTo>
                  <a:pt x="44777" y="5534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7" name="Google Shape;1407;p96"/>
          <p:cNvSpPr/>
          <p:nvPr/>
        </p:nvSpPr>
        <p:spPr>
          <a:xfrm flipH="1" rot="7265187">
            <a:off x="2889445" y="3693458"/>
            <a:ext cx="816918" cy="738869"/>
          </a:xfrm>
          <a:prstGeom prst="chord">
            <a:avLst>
              <a:gd fmla="val 2700000" name="adj1"/>
              <a:gd fmla="val 16200000" name="adj2"/>
            </a:avLst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96"/>
          <p:cNvSpPr/>
          <p:nvPr/>
        </p:nvSpPr>
        <p:spPr>
          <a:xfrm flipH="1">
            <a:off x="3287529" y="4227302"/>
            <a:ext cx="186900" cy="93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96"/>
          <p:cNvSpPr/>
          <p:nvPr/>
        </p:nvSpPr>
        <p:spPr>
          <a:xfrm flipH="1">
            <a:off x="3033964" y="4096355"/>
            <a:ext cx="186900" cy="93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96"/>
          <p:cNvSpPr/>
          <p:nvPr/>
        </p:nvSpPr>
        <p:spPr>
          <a:xfrm flipH="1">
            <a:off x="3057335" y="3900148"/>
            <a:ext cx="186900" cy="93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96"/>
          <p:cNvSpPr/>
          <p:nvPr/>
        </p:nvSpPr>
        <p:spPr>
          <a:xfrm>
            <a:off x="1789837" y="2983184"/>
            <a:ext cx="764858" cy="355470"/>
          </a:xfrm>
          <a:custGeom>
            <a:rect b="b" l="l" r="r" t="t"/>
            <a:pathLst>
              <a:path extrusionOk="0" h="19119" w="41138">
                <a:moveTo>
                  <a:pt x="0" y="9056"/>
                </a:moveTo>
                <a:lnTo>
                  <a:pt x="16100" y="19119"/>
                </a:lnTo>
                <a:lnTo>
                  <a:pt x="41138" y="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12" name="Google Shape;1412;p96"/>
          <p:cNvSpPr/>
          <p:nvPr/>
        </p:nvSpPr>
        <p:spPr>
          <a:xfrm>
            <a:off x="2126775" y="435950"/>
            <a:ext cx="4023300" cy="1794900"/>
          </a:xfrm>
          <a:prstGeom prst="wedgeEllipseCallout">
            <a:avLst>
              <a:gd fmla="val -7824" name="adj1"/>
              <a:gd fmla="val 7216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SÓLAMENTE DESPERDICIAMOS DIEZ LIENZOS, DOS JUEGOS EXTRA DE PINTURA, Y UNOS CUANTOS MESES DE MI VIDA</a:t>
            </a:r>
            <a:endParaRPr>
              <a:solidFill>
                <a:schemeClr val="dk1"/>
              </a:solidFill>
              <a:latin typeface="Coming Soon"/>
              <a:ea typeface="Coming Soon"/>
              <a:cs typeface="Coming Soon"/>
              <a:sym typeface="Coming Soon"/>
            </a:endParaRPr>
          </a:p>
        </p:txBody>
      </p:sp>
      <p:cxnSp>
        <p:nvCxnSpPr>
          <p:cNvPr id="1413" name="Google Shape;1413;p96"/>
          <p:cNvCxnSpPr/>
          <p:nvPr/>
        </p:nvCxnSpPr>
        <p:spPr>
          <a:xfrm>
            <a:off x="4243481" y="3852194"/>
            <a:ext cx="280800" cy="738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4" name="Google Shape;1414;p96"/>
          <p:cNvSpPr/>
          <p:nvPr/>
        </p:nvSpPr>
        <p:spPr>
          <a:xfrm>
            <a:off x="5426381" y="3282524"/>
            <a:ext cx="205782" cy="673495"/>
          </a:xfrm>
          <a:custGeom>
            <a:rect b="b" l="l" r="r" t="t"/>
            <a:pathLst>
              <a:path extrusionOk="0" h="36224" w="11068">
                <a:moveTo>
                  <a:pt x="0" y="0"/>
                </a:moveTo>
                <a:lnTo>
                  <a:pt x="8050" y="18112"/>
                </a:lnTo>
                <a:lnTo>
                  <a:pt x="6037" y="35721"/>
                </a:lnTo>
                <a:lnTo>
                  <a:pt x="11068" y="36224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15" name="Google Shape;1415;p96"/>
          <p:cNvSpPr/>
          <p:nvPr/>
        </p:nvSpPr>
        <p:spPr>
          <a:xfrm>
            <a:off x="5167276" y="3303329"/>
            <a:ext cx="133159" cy="632517"/>
          </a:xfrm>
          <a:custGeom>
            <a:rect b="b" l="l" r="r" t="t"/>
            <a:pathLst>
              <a:path extrusionOk="0" h="34020" w="7162">
                <a:moveTo>
                  <a:pt x="7162" y="0"/>
                </a:moveTo>
                <a:lnTo>
                  <a:pt x="4178" y="16413"/>
                </a:lnTo>
                <a:lnTo>
                  <a:pt x="4774" y="34020"/>
                </a:lnTo>
                <a:lnTo>
                  <a:pt x="0" y="34020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16" name="Google Shape;1416;p96"/>
          <p:cNvSpPr/>
          <p:nvPr/>
        </p:nvSpPr>
        <p:spPr>
          <a:xfrm rot="-3645070">
            <a:off x="4103166" y="3670030"/>
            <a:ext cx="214898" cy="214898"/>
          </a:xfrm>
          <a:prstGeom prst="teardrop">
            <a:avLst>
              <a:gd fmla="val 184835" name="adj"/>
            </a:avLst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96"/>
          <p:cNvSpPr/>
          <p:nvPr/>
        </p:nvSpPr>
        <p:spPr>
          <a:xfrm>
            <a:off x="4828799" y="2371910"/>
            <a:ext cx="471636" cy="249696"/>
          </a:xfrm>
          <a:prstGeom prst="cloud">
            <a:avLst/>
          </a:prstGeom>
          <a:solidFill>
            <a:schemeClr val="lt2"/>
          </a:solidFill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96"/>
          <p:cNvSpPr/>
          <p:nvPr/>
        </p:nvSpPr>
        <p:spPr>
          <a:xfrm>
            <a:off x="5604423" y="2511044"/>
            <a:ext cx="308772" cy="163404"/>
          </a:xfrm>
          <a:prstGeom prst="cloud">
            <a:avLst/>
          </a:prstGeom>
          <a:solidFill>
            <a:schemeClr val="lt2"/>
          </a:solidFill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96"/>
          <p:cNvSpPr/>
          <p:nvPr/>
        </p:nvSpPr>
        <p:spPr>
          <a:xfrm>
            <a:off x="5420673" y="2272765"/>
            <a:ext cx="205800" cy="2058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96"/>
          <p:cNvSpPr/>
          <p:nvPr/>
        </p:nvSpPr>
        <p:spPr>
          <a:xfrm>
            <a:off x="4734498" y="2762674"/>
            <a:ext cx="1237275" cy="424132"/>
          </a:xfrm>
          <a:custGeom>
            <a:rect b="b" l="l" r="r" t="t"/>
            <a:pathLst>
              <a:path extrusionOk="0" h="22812" w="66547">
                <a:moveTo>
                  <a:pt x="0" y="22812"/>
                </a:moveTo>
                <a:cubicBezTo>
                  <a:pt x="5048" y="14609"/>
                  <a:pt x="8332" y="-933"/>
                  <a:pt x="17905" y="133"/>
                </a:cubicBezTo>
                <a:cubicBezTo>
                  <a:pt x="23858" y="796"/>
                  <a:pt x="22721" y="12708"/>
                  <a:pt x="28350" y="14755"/>
                </a:cubicBezTo>
                <a:cubicBezTo>
                  <a:pt x="34773" y="17091"/>
                  <a:pt x="40638" y="21649"/>
                  <a:pt x="47449" y="22216"/>
                </a:cubicBezTo>
                <a:cubicBezTo>
                  <a:pt x="53800" y="22745"/>
                  <a:pt x="60500" y="19307"/>
                  <a:pt x="66547" y="2132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421" name="Google Shape;1421;p96"/>
          <p:cNvGrpSpPr/>
          <p:nvPr/>
        </p:nvGrpSpPr>
        <p:grpSpPr>
          <a:xfrm>
            <a:off x="5051567" y="2511080"/>
            <a:ext cx="720410" cy="738911"/>
            <a:chOff x="7181875" y="2206349"/>
            <a:chExt cx="1471425" cy="1560201"/>
          </a:xfrm>
        </p:grpSpPr>
        <p:sp>
          <p:nvSpPr>
            <p:cNvPr id="1422" name="Google Shape;1422;p96"/>
            <p:cNvSpPr/>
            <p:nvPr/>
          </p:nvSpPr>
          <p:spPr>
            <a:xfrm>
              <a:off x="7527525" y="2360475"/>
              <a:ext cx="553500" cy="813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96"/>
            <p:cNvSpPr/>
            <p:nvPr/>
          </p:nvSpPr>
          <p:spPr>
            <a:xfrm rot="7939252">
              <a:off x="7416952" y="2396221"/>
              <a:ext cx="612671" cy="351034"/>
            </a:xfrm>
            <a:prstGeom prst="pie">
              <a:avLst>
                <a:gd fmla="val 0" name="adj1"/>
                <a:gd fmla="val 10799732" name="adj2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96"/>
            <p:cNvSpPr/>
            <p:nvPr/>
          </p:nvSpPr>
          <p:spPr>
            <a:xfrm flipH="1" rot="-7939656">
              <a:off x="7609194" y="2358968"/>
              <a:ext cx="600563" cy="425560"/>
            </a:xfrm>
            <a:prstGeom prst="pie">
              <a:avLst>
                <a:gd fmla="val 0" name="adj1"/>
                <a:gd fmla="val 10799732" name="adj2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96"/>
            <p:cNvSpPr/>
            <p:nvPr/>
          </p:nvSpPr>
          <p:spPr>
            <a:xfrm>
              <a:off x="8326275" y="2861900"/>
              <a:ext cx="251400" cy="289200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96"/>
            <p:cNvSpPr/>
            <p:nvPr/>
          </p:nvSpPr>
          <p:spPr>
            <a:xfrm flipH="1">
              <a:off x="7909950" y="2975275"/>
              <a:ext cx="743350" cy="501750"/>
            </a:xfrm>
            <a:custGeom>
              <a:rect b="b" l="l" r="r" t="t"/>
              <a:pathLst>
                <a:path extrusionOk="0" h="20070" w="29734">
                  <a:moveTo>
                    <a:pt x="29734" y="12141"/>
                  </a:moveTo>
                  <a:lnTo>
                    <a:pt x="16850" y="20070"/>
                  </a:lnTo>
                  <a:lnTo>
                    <a:pt x="9664" y="10654"/>
                  </a:lnTo>
                  <a:lnTo>
                    <a:pt x="0" y="4708"/>
                  </a:lnTo>
                  <a:lnTo>
                    <a:pt x="0" y="0"/>
                  </a:ln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27" name="Google Shape;1427;p96"/>
            <p:cNvSpPr/>
            <p:nvPr/>
          </p:nvSpPr>
          <p:spPr>
            <a:xfrm>
              <a:off x="7181875" y="3278800"/>
              <a:ext cx="480825" cy="419050"/>
            </a:xfrm>
            <a:custGeom>
              <a:rect b="b" l="l" r="r" t="t"/>
              <a:pathLst>
                <a:path extrusionOk="0" h="16762" w="19233">
                  <a:moveTo>
                    <a:pt x="19233" y="0"/>
                  </a:moveTo>
                  <a:lnTo>
                    <a:pt x="8050" y="3178"/>
                  </a:lnTo>
                  <a:lnTo>
                    <a:pt x="0" y="7203"/>
                  </a:lnTo>
                  <a:lnTo>
                    <a:pt x="9559" y="11731"/>
                  </a:lnTo>
                  <a:lnTo>
                    <a:pt x="16100" y="16762"/>
                  </a:ln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28" name="Google Shape;1428;p96"/>
            <p:cNvSpPr/>
            <p:nvPr/>
          </p:nvSpPr>
          <p:spPr>
            <a:xfrm>
              <a:off x="7527525" y="3182150"/>
              <a:ext cx="484500" cy="584400"/>
            </a:xfrm>
            <a:prstGeom prst="parallelogram">
              <a:avLst>
                <a:gd fmla="val 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9" name="Google Shape;1429;p96"/>
          <p:cNvGrpSpPr/>
          <p:nvPr/>
        </p:nvGrpSpPr>
        <p:grpSpPr>
          <a:xfrm rot="2801590">
            <a:off x="7589904" y="2094438"/>
            <a:ext cx="1054693" cy="1760014"/>
            <a:chOff x="6842025" y="1187975"/>
            <a:chExt cx="1924500" cy="3211500"/>
          </a:xfrm>
        </p:grpSpPr>
        <p:sp>
          <p:nvSpPr>
            <p:cNvPr id="1430" name="Google Shape;1430;p96"/>
            <p:cNvSpPr/>
            <p:nvPr/>
          </p:nvSpPr>
          <p:spPr>
            <a:xfrm rot="-5400000">
              <a:off x="6198525" y="1831475"/>
              <a:ext cx="3211500" cy="19245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96"/>
            <p:cNvSpPr/>
            <p:nvPr/>
          </p:nvSpPr>
          <p:spPr>
            <a:xfrm>
              <a:off x="7527525" y="2360475"/>
              <a:ext cx="553500" cy="813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96"/>
            <p:cNvSpPr/>
            <p:nvPr/>
          </p:nvSpPr>
          <p:spPr>
            <a:xfrm rot="7939252">
              <a:off x="7416952" y="2396221"/>
              <a:ext cx="612671" cy="351034"/>
            </a:xfrm>
            <a:prstGeom prst="pie">
              <a:avLst>
                <a:gd fmla="val 0" name="adj1"/>
                <a:gd fmla="val 10799732" name="adj2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96"/>
            <p:cNvSpPr/>
            <p:nvPr/>
          </p:nvSpPr>
          <p:spPr>
            <a:xfrm flipH="1" rot="-7939656">
              <a:off x="7685394" y="2358968"/>
              <a:ext cx="600563" cy="425560"/>
            </a:xfrm>
            <a:prstGeom prst="pie">
              <a:avLst>
                <a:gd fmla="val 0" name="adj1"/>
                <a:gd fmla="val 10799732" name="adj2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96"/>
            <p:cNvSpPr/>
            <p:nvPr/>
          </p:nvSpPr>
          <p:spPr>
            <a:xfrm>
              <a:off x="7557400" y="3182150"/>
              <a:ext cx="415200" cy="584400"/>
            </a:xfrm>
            <a:prstGeom prst="parallelogram">
              <a:avLst>
                <a:gd fmla="val 2500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96"/>
            <p:cNvSpPr/>
            <p:nvPr/>
          </p:nvSpPr>
          <p:spPr>
            <a:xfrm>
              <a:off x="7966250" y="3202600"/>
              <a:ext cx="359275" cy="631850"/>
            </a:xfrm>
            <a:custGeom>
              <a:rect b="b" l="l" r="r" t="t"/>
              <a:pathLst>
                <a:path extrusionOk="0" h="25274" w="14371">
                  <a:moveTo>
                    <a:pt x="0" y="0"/>
                  </a:moveTo>
                  <a:lnTo>
                    <a:pt x="14371" y="10159"/>
                  </a:lnTo>
                  <a:lnTo>
                    <a:pt x="10407" y="25274"/>
                  </a:lnTo>
                  <a:lnTo>
                    <a:pt x="7186" y="20318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36" name="Google Shape;1436;p96"/>
            <p:cNvSpPr/>
            <p:nvPr/>
          </p:nvSpPr>
          <p:spPr>
            <a:xfrm>
              <a:off x="6919350" y="2899075"/>
              <a:ext cx="743350" cy="501750"/>
            </a:xfrm>
            <a:custGeom>
              <a:rect b="b" l="l" r="r" t="t"/>
              <a:pathLst>
                <a:path extrusionOk="0" h="20070" w="29734">
                  <a:moveTo>
                    <a:pt x="29734" y="12141"/>
                  </a:moveTo>
                  <a:lnTo>
                    <a:pt x="16850" y="20070"/>
                  </a:lnTo>
                  <a:lnTo>
                    <a:pt x="9664" y="10654"/>
                  </a:lnTo>
                  <a:lnTo>
                    <a:pt x="0" y="4708"/>
                  </a:lnTo>
                  <a:lnTo>
                    <a:pt x="0" y="0"/>
                  </a:ln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37" name="Google Shape;1437;p96"/>
            <p:cNvSpPr/>
            <p:nvPr/>
          </p:nvSpPr>
          <p:spPr>
            <a:xfrm>
              <a:off x="7030875" y="2861900"/>
              <a:ext cx="251400" cy="289200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8" name="Google Shape;1438;p96"/>
          <p:cNvGrpSpPr/>
          <p:nvPr/>
        </p:nvGrpSpPr>
        <p:grpSpPr>
          <a:xfrm rot="1944311">
            <a:off x="7060935" y="2108780"/>
            <a:ext cx="1037838" cy="1731886"/>
            <a:chOff x="6842025" y="1187975"/>
            <a:chExt cx="1924500" cy="3211500"/>
          </a:xfrm>
        </p:grpSpPr>
        <p:sp>
          <p:nvSpPr>
            <p:cNvPr id="1439" name="Google Shape;1439;p96"/>
            <p:cNvSpPr/>
            <p:nvPr/>
          </p:nvSpPr>
          <p:spPr>
            <a:xfrm rot="-5400000">
              <a:off x="6198525" y="1831475"/>
              <a:ext cx="3211500" cy="19245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96"/>
            <p:cNvSpPr/>
            <p:nvPr/>
          </p:nvSpPr>
          <p:spPr>
            <a:xfrm>
              <a:off x="7527525" y="2360475"/>
              <a:ext cx="553500" cy="813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96"/>
            <p:cNvSpPr/>
            <p:nvPr/>
          </p:nvSpPr>
          <p:spPr>
            <a:xfrm rot="7939252">
              <a:off x="7416952" y="2396221"/>
              <a:ext cx="612671" cy="351034"/>
            </a:xfrm>
            <a:prstGeom prst="pie">
              <a:avLst>
                <a:gd fmla="val 0" name="adj1"/>
                <a:gd fmla="val 10799732" name="adj2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96"/>
            <p:cNvSpPr/>
            <p:nvPr/>
          </p:nvSpPr>
          <p:spPr>
            <a:xfrm flipH="1" rot="-7939656">
              <a:off x="7609194" y="2358968"/>
              <a:ext cx="600563" cy="425560"/>
            </a:xfrm>
            <a:prstGeom prst="pie">
              <a:avLst>
                <a:gd fmla="val 0" name="adj1"/>
                <a:gd fmla="val 10799732" name="adj2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96"/>
            <p:cNvSpPr/>
            <p:nvPr/>
          </p:nvSpPr>
          <p:spPr>
            <a:xfrm>
              <a:off x="8326275" y="2861900"/>
              <a:ext cx="251400" cy="289200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96"/>
            <p:cNvSpPr/>
            <p:nvPr/>
          </p:nvSpPr>
          <p:spPr>
            <a:xfrm flipH="1">
              <a:off x="7909950" y="2975275"/>
              <a:ext cx="743350" cy="501750"/>
            </a:xfrm>
            <a:custGeom>
              <a:rect b="b" l="l" r="r" t="t"/>
              <a:pathLst>
                <a:path extrusionOk="0" h="20070" w="29734">
                  <a:moveTo>
                    <a:pt x="29734" y="12141"/>
                  </a:moveTo>
                  <a:lnTo>
                    <a:pt x="16850" y="20070"/>
                  </a:lnTo>
                  <a:lnTo>
                    <a:pt x="9664" y="10654"/>
                  </a:lnTo>
                  <a:lnTo>
                    <a:pt x="0" y="4708"/>
                  </a:lnTo>
                  <a:lnTo>
                    <a:pt x="0" y="0"/>
                  </a:ln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45" name="Google Shape;1445;p96"/>
            <p:cNvSpPr/>
            <p:nvPr/>
          </p:nvSpPr>
          <p:spPr>
            <a:xfrm>
              <a:off x="7181875" y="3278800"/>
              <a:ext cx="480825" cy="419050"/>
            </a:xfrm>
            <a:custGeom>
              <a:rect b="b" l="l" r="r" t="t"/>
              <a:pathLst>
                <a:path extrusionOk="0" h="16762" w="19233">
                  <a:moveTo>
                    <a:pt x="19233" y="0"/>
                  </a:moveTo>
                  <a:lnTo>
                    <a:pt x="8050" y="3178"/>
                  </a:lnTo>
                  <a:lnTo>
                    <a:pt x="0" y="7203"/>
                  </a:lnTo>
                  <a:lnTo>
                    <a:pt x="9559" y="11731"/>
                  </a:lnTo>
                  <a:lnTo>
                    <a:pt x="16100" y="16762"/>
                  </a:ln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46" name="Google Shape;1446;p96"/>
            <p:cNvSpPr/>
            <p:nvPr/>
          </p:nvSpPr>
          <p:spPr>
            <a:xfrm>
              <a:off x="7527525" y="3182150"/>
              <a:ext cx="484500" cy="584400"/>
            </a:xfrm>
            <a:prstGeom prst="parallelogram">
              <a:avLst>
                <a:gd fmla="val 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7" name="Google Shape;1447;p96"/>
          <p:cNvGrpSpPr/>
          <p:nvPr/>
        </p:nvGrpSpPr>
        <p:grpSpPr>
          <a:xfrm rot="2612542">
            <a:off x="6603956" y="2295195"/>
            <a:ext cx="1037830" cy="1731874"/>
            <a:chOff x="6842025" y="1187975"/>
            <a:chExt cx="1924500" cy="3211500"/>
          </a:xfrm>
        </p:grpSpPr>
        <p:sp>
          <p:nvSpPr>
            <p:cNvPr id="1448" name="Google Shape;1448;p96"/>
            <p:cNvSpPr/>
            <p:nvPr/>
          </p:nvSpPr>
          <p:spPr>
            <a:xfrm rot="-5400000">
              <a:off x="6198525" y="1831475"/>
              <a:ext cx="3211500" cy="19245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96"/>
            <p:cNvSpPr/>
            <p:nvPr/>
          </p:nvSpPr>
          <p:spPr>
            <a:xfrm>
              <a:off x="7527525" y="2360475"/>
              <a:ext cx="553500" cy="813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96"/>
            <p:cNvSpPr/>
            <p:nvPr/>
          </p:nvSpPr>
          <p:spPr>
            <a:xfrm rot="7939252">
              <a:off x="7416952" y="2396221"/>
              <a:ext cx="612671" cy="351034"/>
            </a:xfrm>
            <a:prstGeom prst="pie">
              <a:avLst>
                <a:gd fmla="val 0" name="adj1"/>
                <a:gd fmla="val 10799732" name="adj2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96"/>
            <p:cNvSpPr/>
            <p:nvPr/>
          </p:nvSpPr>
          <p:spPr>
            <a:xfrm flipH="1" rot="-7939656">
              <a:off x="7609194" y="2358968"/>
              <a:ext cx="600563" cy="425560"/>
            </a:xfrm>
            <a:prstGeom prst="pie">
              <a:avLst>
                <a:gd fmla="val 0" name="adj1"/>
                <a:gd fmla="val 10799732" name="adj2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96"/>
            <p:cNvSpPr/>
            <p:nvPr/>
          </p:nvSpPr>
          <p:spPr>
            <a:xfrm>
              <a:off x="8326275" y="2861900"/>
              <a:ext cx="251400" cy="289200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96"/>
            <p:cNvSpPr/>
            <p:nvPr/>
          </p:nvSpPr>
          <p:spPr>
            <a:xfrm flipH="1">
              <a:off x="7909950" y="2975275"/>
              <a:ext cx="743350" cy="501750"/>
            </a:xfrm>
            <a:custGeom>
              <a:rect b="b" l="l" r="r" t="t"/>
              <a:pathLst>
                <a:path extrusionOk="0" h="20070" w="29734">
                  <a:moveTo>
                    <a:pt x="29734" y="12141"/>
                  </a:moveTo>
                  <a:lnTo>
                    <a:pt x="16850" y="20070"/>
                  </a:lnTo>
                  <a:lnTo>
                    <a:pt x="9664" y="10654"/>
                  </a:lnTo>
                  <a:lnTo>
                    <a:pt x="0" y="4708"/>
                  </a:lnTo>
                  <a:lnTo>
                    <a:pt x="0" y="0"/>
                  </a:ln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54" name="Google Shape;1454;p96"/>
            <p:cNvSpPr/>
            <p:nvPr/>
          </p:nvSpPr>
          <p:spPr>
            <a:xfrm>
              <a:off x="7181875" y="3278800"/>
              <a:ext cx="480825" cy="419050"/>
            </a:xfrm>
            <a:custGeom>
              <a:rect b="b" l="l" r="r" t="t"/>
              <a:pathLst>
                <a:path extrusionOk="0" h="16762" w="19233">
                  <a:moveTo>
                    <a:pt x="19233" y="0"/>
                  </a:moveTo>
                  <a:lnTo>
                    <a:pt x="8050" y="3178"/>
                  </a:lnTo>
                  <a:lnTo>
                    <a:pt x="0" y="7203"/>
                  </a:lnTo>
                  <a:lnTo>
                    <a:pt x="9559" y="11731"/>
                  </a:lnTo>
                  <a:lnTo>
                    <a:pt x="16100" y="16762"/>
                  </a:ln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55" name="Google Shape;1455;p96"/>
            <p:cNvSpPr/>
            <p:nvPr/>
          </p:nvSpPr>
          <p:spPr>
            <a:xfrm>
              <a:off x="7527525" y="3182150"/>
              <a:ext cx="484500" cy="584400"/>
            </a:xfrm>
            <a:prstGeom prst="parallelogram">
              <a:avLst>
                <a:gd fmla="val 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6" name="Google Shape;1456;p96"/>
          <p:cNvGrpSpPr/>
          <p:nvPr/>
        </p:nvGrpSpPr>
        <p:grpSpPr>
          <a:xfrm>
            <a:off x="8987425" y="2352025"/>
            <a:ext cx="244625" cy="264150"/>
            <a:chOff x="8987425" y="2352025"/>
            <a:chExt cx="244625" cy="264150"/>
          </a:xfrm>
        </p:grpSpPr>
        <p:sp>
          <p:nvSpPr>
            <p:cNvPr id="1457" name="Google Shape;1457;p96"/>
            <p:cNvSpPr/>
            <p:nvPr/>
          </p:nvSpPr>
          <p:spPr>
            <a:xfrm>
              <a:off x="9005650" y="2352025"/>
              <a:ext cx="226400" cy="264150"/>
            </a:xfrm>
            <a:custGeom>
              <a:rect b="b" l="l" r="r" t="t"/>
              <a:pathLst>
                <a:path extrusionOk="0" h="10566" w="9056">
                  <a:moveTo>
                    <a:pt x="0" y="0"/>
                  </a:moveTo>
                  <a:cubicBezTo>
                    <a:pt x="3082" y="3467"/>
                    <a:pt x="5778" y="7284"/>
                    <a:pt x="9056" y="10566"/>
                  </a:cubicBezTo>
                </a:path>
              </a:pathLst>
            </a:cu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58" name="Google Shape;1458;p96"/>
            <p:cNvSpPr/>
            <p:nvPr/>
          </p:nvSpPr>
          <p:spPr>
            <a:xfrm>
              <a:off x="8987425" y="2356700"/>
              <a:ext cx="226410" cy="240444"/>
            </a:xfrm>
            <a:custGeom>
              <a:rect b="b" l="l" r="r" t="t"/>
              <a:pathLst>
                <a:path extrusionOk="0" h="7579" w="8445">
                  <a:moveTo>
                    <a:pt x="8445" y="0"/>
                  </a:moveTo>
                  <a:cubicBezTo>
                    <a:pt x="7186" y="3567"/>
                    <a:pt x="2675" y="4904"/>
                    <a:pt x="0" y="7579"/>
                  </a:cubicBezTo>
                </a:path>
              </a:pathLst>
            </a:cu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459" name="Google Shape;1459;p96"/>
          <p:cNvGrpSpPr/>
          <p:nvPr/>
        </p:nvGrpSpPr>
        <p:grpSpPr>
          <a:xfrm>
            <a:off x="8606425" y="2656825"/>
            <a:ext cx="244625" cy="264150"/>
            <a:chOff x="8987425" y="2352025"/>
            <a:chExt cx="244625" cy="264150"/>
          </a:xfrm>
        </p:grpSpPr>
        <p:sp>
          <p:nvSpPr>
            <p:cNvPr id="1460" name="Google Shape;1460;p96"/>
            <p:cNvSpPr/>
            <p:nvPr/>
          </p:nvSpPr>
          <p:spPr>
            <a:xfrm>
              <a:off x="9005650" y="2352025"/>
              <a:ext cx="226400" cy="264150"/>
            </a:xfrm>
            <a:custGeom>
              <a:rect b="b" l="l" r="r" t="t"/>
              <a:pathLst>
                <a:path extrusionOk="0" h="10566" w="9056">
                  <a:moveTo>
                    <a:pt x="0" y="0"/>
                  </a:moveTo>
                  <a:cubicBezTo>
                    <a:pt x="3082" y="3467"/>
                    <a:pt x="5778" y="7284"/>
                    <a:pt x="9056" y="10566"/>
                  </a:cubicBezTo>
                </a:path>
              </a:pathLst>
            </a:cu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61" name="Google Shape;1461;p96"/>
            <p:cNvSpPr/>
            <p:nvPr/>
          </p:nvSpPr>
          <p:spPr>
            <a:xfrm>
              <a:off x="8987425" y="2356700"/>
              <a:ext cx="226410" cy="240444"/>
            </a:xfrm>
            <a:custGeom>
              <a:rect b="b" l="l" r="r" t="t"/>
              <a:pathLst>
                <a:path extrusionOk="0" h="7579" w="8445">
                  <a:moveTo>
                    <a:pt x="8445" y="0"/>
                  </a:moveTo>
                  <a:cubicBezTo>
                    <a:pt x="7186" y="3567"/>
                    <a:pt x="2675" y="4904"/>
                    <a:pt x="0" y="7579"/>
                  </a:cubicBezTo>
                </a:path>
              </a:pathLst>
            </a:cu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462" name="Google Shape;1462;p96"/>
          <p:cNvGrpSpPr/>
          <p:nvPr/>
        </p:nvGrpSpPr>
        <p:grpSpPr>
          <a:xfrm>
            <a:off x="7996825" y="2504425"/>
            <a:ext cx="244625" cy="264150"/>
            <a:chOff x="8987425" y="2352025"/>
            <a:chExt cx="244625" cy="264150"/>
          </a:xfrm>
        </p:grpSpPr>
        <p:sp>
          <p:nvSpPr>
            <p:cNvPr id="1463" name="Google Shape;1463;p96"/>
            <p:cNvSpPr/>
            <p:nvPr/>
          </p:nvSpPr>
          <p:spPr>
            <a:xfrm>
              <a:off x="9005650" y="2352025"/>
              <a:ext cx="226400" cy="264150"/>
            </a:xfrm>
            <a:custGeom>
              <a:rect b="b" l="l" r="r" t="t"/>
              <a:pathLst>
                <a:path extrusionOk="0" h="10566" w="9056">
                  <a:moveTo>
                    <a:pt x="0" y="0"/>
                  </a:moveTo>
                  <a:cubicBezTo>
                    <a:pt x="3082" y="3467"/>
                    <a:pt x="5778" y="7284"/>
                    <a:pt x="9056" y="10566"/>
                  </a:cubicBezTo>
                </a:path>
              </a:pathLst>
            </a:cu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64" name="Google Shape;1464;p96"/>
            <p:cNvSpPr/>
            <p:nvPr/>
          </p:nvSpPr>
          <p:spPr>
            <a:xfrm>
              <a:off x="8987425" y="2356700"/>
              <a:ext cx="226410" cy="240444"/>
            </a:xfrm>
            <a:custGeom>
              <a:rect b="b" l="l" r="r" t="t"/>
              <a:pathLst>
                <a:path extrusionOk="0" h="7579" w="8445">
                  <a:moveTo>
                    <a:pt x="8445" y="0"/>
                  </a:moveTo>
                  <a:cubicBezTo>
                    <a:pt x="7186" y="3567"/>
                    <a:pt x="2675" y="4904"/>
                    <a:pt x="0" y="7579"/>
                  </a:cubicBezTo>
                </a:path>
              </a:pathLst>
            </a:cu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465" name="Google Shape;1465;p96"/>
          <p:cNvGrpSpPr/>
          <p:nvPr/>
        </p:nvGrpSpPr>
        <p:grpSpPr>
          <a:xfrm>
            <a:off x="7539625" y="2809225"/>
            <a:ext cx="244625" cy="264150"/>
            <a:chOff x="8987425" y="2352025"/>
            <a:chExt cx="244625" cy="264150"/>
          </a:xfrm>
        </p:grpSpPr>
        <p:sp>
          <p:nvSpPr>
            <p:cNvPr id="1466" name="Google Shape;1466;p96"/>
            <p:cNvSpPr/>
            <p:nvPr/>
          </p:nvSpPr>
          <p:spPr>
            <a:xfrm>
              <a:off x="9005650" y="2352025"/>
              <a:ext cx="226400" cy="264150"/>
            </a:xfrm>
            <a:custGeom>
              <a:rect b="b" l="l" r="r" t="t"/>
              <a:pathLst>
                <a:path extrusionOk="0" h="10566" w="9056">
                  <a:moveTo>
                    <a:pt x="0" y="0"/>
                  </a:moveTo>
                  <a:cubicBezTo>
                    <a:pt x="3082" y="3467"/>
                    <a:pt x="5778" y="7284"/>
                    <a:pt x="9056" y="10566"/>
                  </a:cubicBezTo>
                </a:path>
              </a:pathLst>
            </a:cu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67" name="Google Shape;1467;p96"/>
            <p:cNvSpPr/>
            <p:nvPr/>
          </p:nvSpPr>
          <p:spPr>
            <a:xfrm>
              <a:off x="8987425" y="2356700"/>
              <a:ext cx="226410" cy="240444"/>
            </a:xfrm>
            <a:custGeom>
              <a:rect b="b" l="l" r="r" t="t"/>
              <a:pathLst>
                <a:path extrusionOk="0" h="7579" w="8445">
                  <a:moveTo>
                    <a:pt x="8445" y="0"/>
                  </a:moveTo>
                  <a:cubicBezTo>
                    <a:pt x="7186" y="3567"/>
                    <a:pt x="2675" y="4904"/>
                    <a:pt x="0" y="7579"/>
                  </a:cubicBezTo>
                </a:path>
              </a:pathLst>
            </a:cu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97"/>
          <p:cNvSpPr/>
          <p:nvPr/>
        </p:nvSpPr>
        <p:spPr>
          <a:xfrm>
            <a:off x="1205500" y="830450"/>
            <a:ext cx="6733200" cy="2956200"/>
          </a:xfrm>
          <a:prstGeom prst="wedgeEllipseCallout">
            <a:avLst>
              <a:gd fmla="val -7824" name="adj1"/>
              <a:gd fmla="val 7216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UN BOCETO</a:t>
            </a:r>
            <a:endParaRPr sz="2400">
              <a:solidFill>
                <a:schemeClr val="dk1"/>
              </a:solidFill>
              <a:latin typeface="Coming Soon"/>
              <a:ea typeface="Coming Soon"/>
              <a:cs typeface="Coming Soon"/>
              <a:sym typeface="Coming So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NO ES DESPERDICIO</a:t>
            </a:r>
            <a:endParaRPr sz="2400">
              <a:solidFill>
                <a:schemeClr val="dk1"/>
              </a:solidFill>
              <a:latin typeface="Coming Soon"/>
              <a:ea typeface="Coming Soon"/>
              <a:cs typeface="Coming Soon"/>
              <a:sym typeface="Coming So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ES PARTE DEL PROCESO</a:t>
            </a:r>
            <a:endParaRPr sz="2400">
              <a:solidFill>
                <a:schemeClr val="dk1"/>
              </a:solidFill>
              <a:latin typeface="Coming Soon"/>
              <a:ea typeface="Coming Soon"/>
              <a:cs typeface="Coming Soon"/>
              <a:sym typeface="Coming So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DE MEJORA PROGRESIVA</a:t>
            </a:r>
            <a:endParaRPr sz="2400">
              <a:solidFill>
                <a:schemeClr val="dk1"/>
              </a:solidFill>
              <a:latin typeface="Coming Soon"/>
              <a:ea typeface="Coming Soon"/>
              <a:cs typeface="Coming Soon"/>
              <a:sym typeface="Coming So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rPr>
              <a:t>Y MENOS DESPERDICIO GLOBAL</a:t>
            </a:r>
            <a:endParaRPr sz="2400">
              <a:solidFill>
                <a:schemeClr val="dk1"/>
              </a:solidFill>
              <a:latin typeface="Coming Soon"/>
              <a:ea typeface="Coming Soon"/>
              <a:cs typeface="Coming Soon"/>
              <a:sym typeface="Coming Soo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98"/>
          <p:cNvSpPr/>
          <p:nvPr/>
        </p:nvSpPr>
        <p:spPr>
          <a:xfrm>
            <a:off x="4681124" y="2737053"/>
            <a:ext cx="362754" cy="1187242"/>
          </a:xfrm>
          <a:custGeom>
            <a:rect b="b" l="l" r="r" t="t"/>
            <a:pathLst>
              <a:path extrusionOk="0" h="36224" w="11068">
                <a:moveTo>
                  <a:pt x="0" y="0"/>
                </a:moveTo>
                <a:lnTo>
                  <a:pt x="8050" y="18112"/>
                </a:lnTo>
                <a:lnTo>
                  <a:pt x="6037" y="35721"/>
                </a:lnTo>
                <a:lnTo>
                  <a:pt x="11068" y="36224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78" name="Google Shape;1478;p98"/>
          <p:cNvSpPr/>
          <p:nvPr/>
        </p:nvSpPr>
        <p:spPr>
          <a:xfrm>
            <a:off x="4224403" y="2773725"/>
            <a:ext cx="234735" cy="1115006"/>
          </a:xfrm>
          <a:custGeom>
            <a:rect b="b" l="l" r="r" t="t"/>
            <a:pathLst>
              <a:path extrusionOk="0" h="34020" w="7162">
                <a:moveTo>
                  <a:pt x="7162" y="0"/>
                </a:moveTo>
                <a:lnTo>
                  <a:pt x="4178" y="16413"/>
                </a:lnTo>
                <a:lnTo>
                  <a:pt x="4774" y="34020"/>
                </a:lnTo>
                <a:lnTo>
                  <a:pt x="0" y="34020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479" name="Google Shape;1479;p98"/>
          <p:cNvGrpSpPr/>
          <p:nvPr/>
        </p:nvGrpSpPr>
        <p:grpSpPr>
          <a:xfrm>
            <a:off x="4020371" y="1377262"/>
            <a:ext cx="1269840" cy="1302456"/>
            <a:chOff x="7181875" y="2206349"/>
            <a:chExt cx="1471425" cy="1560201"/>
          </a:xfrm>
        </p:grpSpPr>
        <p:sp>
          <p:nvSpPr>
            <p:cNvPr id="1480" name="Google Shape;1480;p98"/>
            <p:cNvSpPr/>
            <p:nvPr/>
          </p:nvSpPr>
          <p:spPr>
            <a:xfrm>
              <a:off x="7527525" y="2360475"/>
              <a:ext cx="553500" cy="813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98"/>
            <p:cNvSpPr/>
            <p:nvPr/>
          </p:nvSpPr>
          <p:spPr>
            <a:xfrm rot="7939252">
              <a:off x="7416952" y="2396221"/>
              <a:ext cx="612671" cy="351034"/>
            </a:xfrm>
            <a:prstGeom prst="pie">
              <a:avLst>
                <a:gd fmla="val 0" name="adj1"/>
                <a:gd fmla="val 10799732" name="adj2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98"/>
            <p:cNvSpPr/>
            <p:nvPr/>
          </p:nvSpPr>
          <p:spPr>
            <a:xfrm flipH="1" rot="-7939656">
              <a:off x="7609194" y="2358968"/>
              <a:ext cx="600563" cy="425560"/>
            </a:xfrm>
            <a:prstGeom prst="pie">
              <a:avLst>
                <a:gd fmla="val 0" name="adj1"/>
                <a:gd fmla="val 10799732" name="adj2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98"/>
            <p:cNvSpPr/>
            <p:nvPr/>
          </p:nvSpPr>
          <p:spPr>
            <a:xfrm>
              <a:off x="8326275" y="2861900"/>
              <a:ext cx="251400" cy="289200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98"/>
            <p:cNvSpPr/>
            <p:nvPr/>
          </p:nvSpPr>
          <p:spPr>
            <a:xfrm flipH="1">
              <a:off x="7909950" y="2975275"/>
              <a:ext cx="743350" cy="501750"/>
            </a:xfrm>
            <a:custGeom>
              <a:rect b="b" l="l" r="r" t="t"/>
              <a:pathLst>
                <a:path extrusionOk="0" h="20070" w="29734">
                  <a:moveTo>
                    <a:pt x="29734" y="12141"/>
                  </a:moveTo>
                  <a:lnTo>
                    <a:pt x="16850" y="20070"/>
                  </a:lnTo>
                  <a:lnTo>
                    <a:pt x="9664" y="10654"/>
                  </a:lnTo>
                  <a:lnTo>
                    <a:pt x="0" y="4708"/>
                  </a:lnTo>
                  <a:lnTo>
                    <a:pt x="0" y="0"/>
                  </a:ln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85" name="Google Shape;1485;p98"/>
            <p:cNvSpPr/>
            <p:nvPr/>
          </p:nvSpPr>
          <p:spPr>
            <a:xfrm>
              <a:off x="7181875" y="3278800"/>
              <a:ext cx="480825" cy="419050"/>
            </a:xfrm>
            <a:custGeom>
              <a:rect b="b" l="l" r="r" t="t"/>
              <a:pathLst>
                <a:path extrusionOk="0" h="16762" w="19233">
                  <a:moveTo>
                    <a:pt x="19233" y="0"/>
                  </a:moveTo>
                  <a:lnTo>
                    <a:pt x="8050" y="3178"/>
                  </a:lnTo>
                  <a:lnTo>
                    <a:pt x="0" y="7203"/>
                  </a:lnTo>
                  <a:lnTo>
                    <a:pt x="9559" y="11731"/>
                  </a:lnTo>
                  <a:lnTo>
                    <a:pt x="16100" y="16762"/>
                  </a:ln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86" name="Google Shape;1486;p98"/>
            <p:cNvSpPr/>
            <p:nvPr/>
          </p:nvSpPr>
          <p:spPr>
            <a:xfrm>
              <a:off x="7527525" y="3182150"/>
              <a:ext cx="484500" cy="584400"/>
            </a:xfrm>
            <a:prstGeom prst="parallelogram">
              <a:avLst>
                <a:gd fmla="val 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7" name="Google Shape;1487;p98"/>
          <p:cNvSpPr txBox="1"/>
          <p:nvPr/>
        </p:nvSpPr>
        <p:spPr>
          <a:xfrm>
            <a:off x="1150950" y="4098175"/>
            <a:ext cx="68421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Coming Soon"/>
                <a:ea typeface="Coming Soon"/>
                <a:cs typeface="Coming Soon"/>
                <a:sym typeface="Coming Soon"/>
              </a:rPr>
              <a:t>@rulokoba</a:t>
            </a:r>
            <a:endParaRPr sz="3000">
              <a:latin typeface="Coming Soon"/>
              <a:ea typeface="Coming Soon"/>
              <a:cs typeface="Coming Soon"/>
              <a:sym typeface="Coming So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927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5"/>
          <p:cNvSpPr txBox="1"/>
          <p:nvPr/>
        </p:nvSpPr>
        <p:spPr>
          <a:xfrm>
            <a:off x="5938750" y="915450"/>
            <a:ext cx="197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CASCADA</a:t>
            </a:r>
            <a:r>
              <a:rPr b="1" lang="es-419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b="1" sz="2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6"/>
          <p:cNvSpPr txBox="1"/>
          <p:nvPr>
            <p:ph type="title"/>
          </p:nvPr>
        </p:nvSpPr>
        <p:spPr>
          <a:xfrm>
            <a:off x="311700" y="1244000"/>
            <a:ext cx="8520600" cy="26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0000"/>
                </a:solidFill>
              </a:rPr>
              <a:t>Cascada </a:t>
            </a:r>
            <a:r>
              <a:rPr lang="es-419"/>
              <a:t>supone</a:t>
            </a:r>
            <a:r>
              <a:rPr lang="es-419"/>
              <a:t> que</a:t>
            </a:r>
            <a:br>
              <a:rPr lang="es-419"/>
            </a:br>
            <a:r>
              <a:rPr lang="es-419">
                <a:solidFill>
                  <a:srgbClr val="FF0000"/>
                </a:solidFill>
              </a:rPr>
              <a:t>no hay</a:t>
            </a:r>
            <a:r>
              <a:rPr lang="es-419">
                <a:solidFill>
                  <a:srgbClr val="FF00FF"/>
                </a:solidFill>
              </a:rPr>
              <a:t> </a:t>
            </a:r>
            <a:r>
              <a:rPr lang="es-419"/>
              <a:t>incertidumbre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0000"/>
                </a:solidFill>
              </a:rPr>
              <a:t>trabaja </a:t>
            </a:r>
            <a:r>
              <a:rPr lang="es-419"/>
              <a:t>con recursos idealizados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0000"/>
                </a:solidFill>
              </a:rPr>
              <a:t>preocupados </a:t>
            </a:r>
            <a:r>
              <a:rPr lang="es-419"/>
              <a:t>de l</a:t>
            </a:r>
            <a:r>
              <a:rPr lang="es-419"/>
              <a:t>o que aún falta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7"/>
          <p:cNvSpPr/>
          <p:nvPr/>
        </p:nvSpPr>
        <p:spPr>
          <a:xfrm flipH="1">
            <a:off x="1420350" y="2149175"/>
            <a:ext cx="431700" cy="431700"/>
          </a:xfrm>
          <a:prstGeom prst="donut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7"/>
          <p:cNvSpPr txBox="1"/>
          <p:nvPr/>
        </p:nvSpPr>
        <p:spPr>
          <a:xfrm flipH="1">
            <a:off x="1350450" y="1630200"/>
            <a:ext cx="571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A</a:t>
            </a:r>
            <a:endParaRPr sz="3000"/>
          </a:p>
        </p:txBody>
      </p:sp>
      <p:sp>
        <p:nvSpPr>
          <p:cNvPr id="192" name="Google Shape;192;p47"/>
          <p:cNvSpPr txBox="1"/>
          <p:nvPr/>
        </p:nvSpPr>
        <p:spPr>
          <a:xfrm flipH="1">
            <a:off x="7192950" y="1630200"/>
            <a:ext cx="571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B</a:t>
            </a:r>
            <a:endParaRPr sz="3000"/>
          </a:p>
        </p:txBody>
      </p:sp>
      <p:sp>
        <p:nvSpPr>
          <p:cNvPr id="193" name="Google Shape;193;p47"/>
          <p:cNvSpPr/>
          <p:nvPr/>
        </p:nvSpPr>
        <p:spPr>
          <a:xfrm flipH="1">
            <a:off x="7163850" y="2050175"/>
            <a:ext cx="629700" cy="6297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47"/>
          <p:cNvCxnSpPr/>
          <p:nvPr/>
        </p:nvCxnSpPr>
        <p:spPr>
          <a:xfrm>
            <a:off x="2169375" y="2355975"/>
            <a:ext cx="47586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8"/>
          <p:cNvSpPr/>
          <p:nvPr/>
        </p:nvSpPr>
        <p:spPr>
          <a:xfrm>
            <a:off x="745975" y="3816477"/>
            <a:ext cx="551100" cy="2118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4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-419" sz="2400"/>
              <a:t>Todo es conocido</a:t>
            </a:r>
            <a:endParaRPr sz="2400"/>
          </a:p>
        </p:txBody>
      </p:sp>
      <p:grpSp>
        <p:nvGrpSpPr>
          <p:cNvPr id="201" name="Google Shape;201;p48"/>
          <p:cNvGrpSpPr/>
          <p:nvPr/>
        </p:nvGrpSpPr>
        <p:grpSpPr>
          <a:xfrm>
            <a:off x="885423" y="3456422"/>
            <a:ext cx="272225" cy="469954"/>
            <a:chOff x="3914300" y="1639225"/>
            <a:chExt cx="892250" cy="1540328"/>
          </a:xfrm>
        </p:grpSpPr>
        <p:sp>
          <p:nvSpPr>
            <p:cNvPr id="202" name="Google Shape;202;p48"/>
            <p:cNvSpPr/>
            <p:nvPr/>
          </p:nvSpPr>
          <p:spPr>
            <a:xfrm>
              <a:off x="3914300" y="2014400"/>
              <a:ext cx="892250" cy="1165153"/>
            </a:xfrm>
            <a:custGeom>
              <a:rect b="b" l="l" r="r" t="t"/>
              <a:pathLst>
                <a:path extrusionOk="0" h="50385" w="35690">
                  <a:moveTo>
                    <a:pt x="0" y="19734"/>
                  </a:moveTo>
                  <a:cubicBezTo>
                    <a:pt x="980" y="17565"/>
                    <a:pt x="11267" y="70"/>
                    <a:pt x="17215" y="0"/>
                  </a:cubicBezTo>
                  <a:cubicBezTo>
                    <a:pt x="23163" y="-70"/>
                    <a:pt x="34500" y="17285"/>
                    <a:pt x="35690" y="19314"/>
                  </a:cubicBezTo>
                  <a:cubicBezTo>
                    <a:pt x="36880" y="21343"/>
                    <a:pt x="25543" y="6998"/>
                    <a:pt x="24353" y="12176"/>
                  </a:cubicBezTo>
                  <a:cubicBezTo>
                    <a:pt x="23163" y="17355"/>
                    <a:pt x="29532" y="47446"/>
                    <a:pt x="28552" y="50385"/>
                  </a:cubicBezTo>
                  <a:cubicBezTo>
                    <a:pt x="27572" y="53324"/>
                    <a:pt x="21624" y="29951"/>
                    <a:pt x="18475" y="29811"/>
                  </a:cubicBezTo>
                  <a:cubicBezTo>
                    <a:pt x="15326" y="29671"/>
                    <a:pt x="10847" y="52344"/>
                    <a:pt x="9657" y="49545"/>
                  </a:cubicBezTo>
                  <a:cubicBezTo>
                    <a:pt x="8467" y="46746"/>
                    <a:pt x="12947" y="17985"/>
                    <a:pt x="11337" y="13016"/>
                  </a:cubicBezTo>
                  <a:cubicBezTo>
                    <a:pt x="9728" y="8048"/>
                    <a:pt x="-980" y="21903"/>
                    <a:pt x="0" y="19734"/>
                  </a:cubicBezTo>
                  <a:close/>
                </a:path>
              </a:pathLst>
            </a:custGeom>
            <a:solidFill>
              <a:srgbClr val="6FA8DC"/>
            </a:solidFill>
            <a:ln cap="flat" cmpd="sng" w="38100">
              <a:solidFill>
                <a:srgbClr val="6FA8DC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3" name="Google Shape;203;p48"/>
            <p:cNvSpPr/>
            <p:nvPr/>
          </p:nvSpPr>
          <p:spPr>
            <a:xfrm>
              <a:off x="4155725" y="1639225"/>
              <a:ext cx="357000" cy="357000"/>
            </a:xfrm>
            <a:prstGeom prst="ellipse">
              <a:avLst/>
            </a:prstGeom>
            <a:solidFill>
              <a:srgbClr val="6FA8DC"/>
            </a:solidFill>
            <a:ln cap="flat" cmpd="sng" w="3810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48"/>
          <p:cNvSpPr/>
          <p:nvPr/>
        </p:nvSpPr>
        <p:spPr>
          <a:xfrm>
            <a:off x="7155175" y="486800"/>
            <a:ext cx="1433700" cy="6942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48"/>
          <p:cNvSpPr/>
          <p:nvPr/>
        </p:nvSpPr>
        <p:spPr>
          <a:xfrm>
            <a:off x="7698475" y="668900"/>
            <a:ext cx="347100" cy="330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" name="Google Shape;206;p48"/>
          <p:cNvCxnSpPr>
            <a:stCxn id="199" idx="7"/>
            <a:endCxn id="204" idx="3"/>
          </p:cNvCxnSpPr>
          <p:nvPr/>
        </p:nvCxnSpPr>
        <p:spPr>
          <a:xfrm flipH="1" rot="10800000">
            <a:off x="1216368" y="1079395"/>
            <a:ext cx="6148800" cy="2768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48"/>
          <p:cNvSpPr txBox="1"/>
          <p:nvPr/>
        </p:nvSpPr>
        <p:spPr>
          <a:xfrm>
            <a:off x="133988" y="1797750"/>
            <a:ext cx="17751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velocidad constante</a:t>
            </a:r>
            <a:endParaRPr sz="2400"/>
          </a:p>
        </p:txBody>
      </p:sp>
      <p:sp>
        <p:nvSpPr>
          <p:cNvPr id="208" name="Google Shape;208;p48"/>
          <p:cNvSpPr txBox="1"/>
          <p:nvPr/>
        </p:nvSpPr>
        <p:spPr>
          <a:xfrm>
            <a:off x="3187013" y="876025"/>
            <a:ext cx="17751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terreno plano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09" name="Google Shape;209;p48"/>
          <p:cNvSpPr txBox="1"/>
          <p:nvPr/>
        </p:nvSpPr>
        <p:spPr>
          <a:xfrm>
            <a:off x="4107975" y="2780850"/>
            <a:ext cx="20877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t = d / v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